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CC99FF"/>
    <a:srgbClr val="FF99CC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F757E57-B71A-4A44-80EE-F3538F75E0A2}" type="doc">
      <dgm:prSet loTypeId="urn:microsoft.com/office/officeart/2009/3/layout/StepUpProcess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3F59BE3A-1EFB-4682-B2F3-DA122B6CAF6E}">
      <dgm:prSet phldrT="[文字]"/>
      <dgm:spPr/>
      <dgm:t>
        <a:bodyPr/>
        <a:lstStyle/>
        <a:p>
          <a:r>
            <a:rPr lang="en-US" altLang="zh-TW" dirty="0" smtClean="0">
              <a:solidFill>
                <a:srgbClr val="FFFF00"/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9</a:t>
          </a:r>
          <a:r>
            <a:rPr lang="zh-TW" altLang="en-US" dirty="0" smtClean="0">
              <a:solidFill>
                <a:srgbClr val="FFFF00"/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：</a:t>
          </a:r>
          <a:r>
            <a:rPr lang="en-US" altLang="zh-TW" dirty="0" smtClean="0">
              <a:solidFill>
                <a:srgbClr val="FFFF00"/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00</a:t>
          </a:r>
          <a:r>
            <a:rPr lang="zh-TW" altLang="en-US" dirty="0" smtClean="0">
              <a:solidFill>
                <a:srgbClr val="FFFF00"/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開始</a:t>
          </a:r>
          <a:endParaRPr lang="zh-TW" altLang="en-US" dirty="0">
            <a:solidFill>
              <a:srgbClr val="FFFF00"/>
            </a:solidFill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613FD666-AD71-44FE-9512-97AD55E2F888}" type="parTrans" cxnId="{D137F0D1-02DF-46FA-8BEB-9485CE3F1955}">
      <dgm:prSet/>
      <dgm:spPr/>
      <dgm:t>
        <a:bodyPr/>
        <a:lstStyle/>
        <a:p>
          <a:endParaRPr lang="zh-TW" altLang="en-US"/>
        </a:p>
      </dgm:t>
    </dgm:pt>
    <dgm:pt modelId="{44BD281E-A868-44BC-9537-400059AABA88}" type="sibTrans" cxnId="{D137F0D1-02DF-46FA-8BEB-9485CE3F1955}">
      <dgm:prSet/>
      <dgm:spPr/>
      <dgm:t>
        <a:bodyPr/>
        <a:lstStyle/>
        <a:p>
          <a:endParaRPr lang="zh-TW" altLang="en-US"/>
        </a:p>
      </dgm:t>
    </dgm:pt>
    <dgm:pt modelId="{36C03D6F-B61B-466D-954F-AFE3602F4836}">
      <dgm:prSet phldrT="[文字]"/>
      <dgm:spPr/>
      <dgm:t>
        <a:bodyPr/>
        <a:lstStyle/>
        <a:p>
          <a:r>
            <a:rPr lang="zh-TW" altLang="en-US" dirty="0" smtClean="0">
              <a:solidFill>
                <a:srgbClr val="66CCFF"/>
              </a:solidFill>
              <a:latin typeface="清松手寫體2" panose="00000500000000000000" pitchFamily="2" charset="-120"/>
              <a:ea typeface="清松手寫體2" panose="00000500000000000000" pitchFamily="2" charset="-120"/>
            </a:rPr>
            <a:t>尋寶船</a:t>
          </a:r>
          <a:endParaRPr lang="zh-TW" altLang="en-US" dirty="0">
            <a:solidFill>
              <a:srgbClr val="66CCFF"/>
            </a:solidFill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1BE18154-B17B-4565-ACB8-C05CE71F2F26}" type="parTrans" cxnId="{C1B84C65-7414-41C0-A52B-D6D1B535EC19}">
      <dgm:prSet/>
      <dgm:spPr/>
      <dgm:t>
        <a:bodyPr/>
        <a:lstStyle/>
        <a:p>
          <a:endParaRPr lang="zh-TW" altLang="en-US"/>
        </a:p>
      </dgm:t>
    </dgm:pt>
    <dgm:pt modelId="{683F79AD-CB0B-437E-83D0-56F11FE713D8}" type="sibTrans" cxnId="{C1B84C65-7414-41C0-A52B-D6D1B535EC19}">
      <dgm:prSet/>
      <dgm:spPr/>
      <dgm:t>
        <a:bodyPr/>
        <a:lstStyle/>
        <a:p>
          <a:endParaRPr lang="zh-TW" altLang="en-US"/>
        </a:p>
      </dgm:t>
    </dgm:pt>
    <dgm:pt modelId="{4A7C4645-F032-464B-9213-A56334E4ACA2}">
      <dgm:prSet phldrT="[文字]"/>
      <dgm:spPr/>
      <dgm:t>
        <a:bodyPr/>
        <a:lstStyle/>
        <a:p>
          <a:r>
            <a:rPr lang="zh-TW" altLang="en-US" dirty="0" smtClean="0">
              <a:solidFill>
                <a:srgbClr val="FFC000"/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碰碰車</a:t>
          </a:r>
          <a:endParaRPr lang="zh-TW" altLang="en-US" dirty="0">
            <a:solidFill>
              <a:srgbClr val="FFC000"/>
            </a:solidFill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0D4C14CA-2659-45E6-8DD5-BABBAE8A6CAF}" type="parTrans" cxnId="{2491812D-166B-47EE-AE71-4429DC12654A}">
      <dgm:prSet/>
      <dgm:spPr/>
      <dgm:t>
        <a:bodyPr/>
        <a:lstStyle/>
        <a:p>
          <a:endParaRPr lang="zh-TW" altLang="en-US"/>
        </a:p>
      </dgm:t>
    </dgm:pt>
    <dgm:pt modelId="{8125CD4B-F8D8-49F9-804B-9893C2D97512}" type="sibTrans" cxnId="{2491812D-166B-47EE-AE71-4429DC12654A}">
      <dgm:prSet/>
      <dgm:spPr/>
      <dgm:t>
        <a:bodyPr/>
        <a:lstStyle/>
        <a:p>
          <a:endParaRPr lang="zh-TW" altLang="en-US"/>
        </a:p>
      </dgm:t>
    </dgm:pt>
    <dgm:pt modelId="{146BA3BB-BD69-4E6D-A65A-8C49CC2B7F26}">
      <dgm:prSet phldrT="[文字]"/>
      <dgm:spPr/>
      <dgm:t>
        <a:bodyPr/>
        <a:lstStyle/>
        <a:p>
          <a:r>
            <a:rPr lang="zh-TW" altLang="en-US" dirty="0" smtClean="0">
              <a:solidFill>
                <a:srgbClr val="CC99FF"/>
              </a:solidFill>
              <a:latin typeface="清松手寫體2" panose="00000500000000000000" pitchFamily="2" charset="-120"/>
              <a:ea typeface="清松手寫體2" panose="00000500000000000000" pitchFamily="2" charset="-120"/>
            </a:rPr>
            <a:t>吼吼樹屋</a:t>
          </a:r>
          <a:endParaRPr lang="zh-TW" altLang="en-US" dirty="0">
            <a:solidFill>
              <a:srgbClr val="CC99FF"/>
            </a:solidFill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0BE2BD64-7377-48EC-B1DD-B8917FF29327}" type="parTrans" cxnId="{E35B2D3C-D54F-40AB-A12B-A36DF94FFAF6}">
      <dgm:prSet/>
      <dgm:spPr/>
      <dgm:t>
        <a:bodyPr/>
        <a:lstStyle/>
        <a:p>
          <a:endParaRPr lang="zh-TW" altLang="en-US"/>
        </a:p>
      </dgm:t>
    </dgm:pt>
    <dgm:pt modelId="{7799237F-43B1-4015-8E54-983B68AB3B23}" type="sibTrans" cxnId="{E35B2D3C-D54F-40AB-A12B-A36DF94FFAF6}">
      <dgm:prSet/>
      <dgm:spPr/>
      <dgm:t>
        <a:bodyPr/>
        <a:lstStyle/>
        <a:p>
          <a:endParaRPr lang="zh-TW" altLang="en-US"/>
        </a:p>
      </dgm:t>
    </dgm:pt>
    <dgm:pt modelId="{649E5017-9563-4029-8D82-475CB679F6ED}">
      <dgm:prSet phldrT="[文字]"/>
      <dgm:spPr>
        <a:noFill/>
      </dgm:spPr>
      <dgm:t>
        <a:bodyPr/>
        <a:lstStyle/>
        <a:p>
          <a:r>
            <a:rPr lang="zh-TW" altLang="en-US" dirty="0" smtClean="0">
              <a:solidFill>
                <a:srgbClr val="FF99CC"/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摩天輪</a:t>
          </a:r>
          <a:endParaRPr lang="zh-TW" altLang="en-US" dirty="0">
            <a:solidFill>
              <a:srgbClr val="FF99CC"/>
            </a:solidFill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3962D381-BE59-4C9B-B341-134A273AA66B}" type="parTrans" cxnId="{BC14694C-24B5-4DB7-82BF-BF8DC0F68571}">
      <dgm:prSet/>
      <dgm:spPr/>
      <dgm:t>
        <a:bodyPr/>
        <a:lstStyle/>
        <a:p>
          <a:endParaRPr lang="zh-TW" altLang="en-US"/>
        </a:p>
      </dgm:t>
    </dgm:pt>
    <dgm:pt modelId="{9BA20C91-8CED-40F9-8264-DFC21D2A22B2}" type="sibTrans" cxnId="{BC14694C-24B5-4DB7-82BF-BF8DC0F68571}">
      <dgm:prSet/>
      <dgm:spPr/>
      <dgm:t>
        <a:bodyPr/>
        <a:lstStyle/>
        <a:p>
          <a:endParaRPr lang="zh-TW" altLang="en-US"/>
        </a:p>
      </dgm:t>
    </dgm:pt>
    <dgm:pt modelId="{42E4B5E8-4860-48BD-AF18-75EF6CED08E7}" type="pres">
      <dgm:prSet presAssocID="{6F757E57-B71A-4A44-80EE-F3538F75E0A2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zh-TW" altLang="en-US"/>
        </a:p>
      </dgm:t>
    </dgm:pt>
    <dgm:pt modelId="{31EC944A-BE4D-4057-9912-FBB43850F2CE}" type="pres">
      <dgm:prSet presAssocID="{3F59BE3A-1EFB-4682-B2F3-DA122B6CAF6E}" presName="composite" presStyleCnt="0"/>
      <dgm:spPr/>
    </dgm:pt>
    <dgm:pt modelId="{B34FB9CC-2AE6-4FB4-B4B9-BEE03B2797DC}" type="pres">
      <dgm:prSet presAssocID="{3F59BE3A-1EFB-4682-B2F3-DA122B6CAF6E}" presName="LShape" presStyleLbl="alignNode1" presStyleIdx="0" presStyleCnt="9"/>
      <dgm:spPr>
        <a:solidFill>
          <a:srgbClr val="FF0000"/>
        </a:solidFill>
      </dgm:spPr>
      <dgm:t>
        <a:bodyPr/>
        <a:lstStyle/>
        <a:p>
          <a:endParaRPr lang="zh-TW" altLang="en-US"/>
        </a:p>
      </dgm:t>
    </dgm:pt>
    <dgm:pt modelId="{2E11077F-3EF4-4A48-9C63-C4A296DD42C1}" type="pres">
      <dgm:prSet presAssocID="{3F59BE3A-1EFB-4682-B2F3-DA122B6CAF6E}" presName="ParentText" presStyleLbl="revTx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D375FA6-CA2D-4F99-9B02-E5BABF50F1CA}" type="pres">
      <dgm:prSet presAssocID="{3F59BE3A-1EFB-4682-B2F3-DA122B6CAF6E}" presName="Triangle" presStyleLbl="alignNode1" presStyleIdx="1" presStyleCnt="9"/>
      <dgm:spPr/>
    </dgm:pt>
    <dgm:pt modelId="{4CAA65CA-FF4F-4008-A0F8-83CB43D99BAD}" type="pres">
      <dgm:prSet presAssocID="{44BD281E-A868-44BC-9537-400059AABA88}" presName="sibTrans" presStyleCnt="0"/>
      <dgm:spPr/>
    </dgm:pt>
    <dgm:pt modelId="{7D77CC70-ABE2-4145-A147-008D24C6C0F0}" type="pres">
      <dgm:prSet presAssocID="{44BD281E-A868-44BC-9537-400059AABA88}" presName="space" presStyleCnt="0"/>
      <dgm:spPr/>
    </dgm:pt>
    <dgm:pt modelId="{132AFA6D-DD35-4539-8D50-8B879CE9AA16}" type="pres">
      <dgm:prSet presAssocID="{146BA3BB-BD69-4E6D-A65A-8C49CC2B7F26}" presName="composite" presStyleCnt="0"/>
      <dgm:spPr/>
    </dgm:pt>
    <dgm:pt modelId="{94F39B1C-7F99-4355-848F-C52334D32E7D}" type="pres">
      <dgm:prSet presAssocID="{146BA3BB-BD69-4E6D-A65A-8C49CC2B7F26}" presName="LShape" presStyleLbl="alignNode1" presStyleIdx="2" presStyleCnt="9"/>
      <dgm:spPr/>
    </dgm:pt>
    <dgm:pt modelId="{275E03C6-0757-4D4B-944B-C17B7CB3B1DB}" type="pres">
      <dgm:prSet presAssocID="{146BA3BB-BD69-4E6D-A65A-8C49CC2B7F26}" presName="ParentText" presStyleLbl="revTx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55A3C32-BD2C-4485-99C0-80C99DC10B50}" type="pres">
      <dgm:prSet presAssocID="{146BA3BB-BD69-4E6D-A65A-8C49CC2B7F26}" presName="Triangle" presStyleLbl="alignNode1" presStyleIdx="3" presStyleCnt="9"/>
      <dgm:spPr/>
    </dgm:pt>
    <dgm:pt modelId="{01E8B80D-B37E-45CD-B78A-9D9D56DF4312}" type="pres">
      <dgm:prSet presAssocID="{7799237F-43B1-4015-8E54-983B68AB3B23}" presName="sibTrans" presStyleCnt="0"/>
      <dgm:spPr/>
    </dgm:pt>
    <dgm:pt modelId="{FFC37EAE-5F2F-498E-A533-EBA428C702D8}" type="pres">
      <dgm:prSet presAssocID="{7799237F-43B1-4015-8E54-983B68AB3B23}" presName="space" presStyleCnt="0"/>
      <dgm:spPr/>
    </dgm:pt>
    <dgm:pt modelId="{84D615C2-3EF6-44B3-8450-00F11944FE7B}" type="pres">
      <dgm:prSet presAssocID="{36C03D6F-B61B-466D-954F-AFE3602F4836}" presName="composite" presStyleCnt="0"/>
      <dgm:spPr/>
    </dgm:pt>
    <dgm:pt modelId="{340FBF15-318C-449E-A843-7C11C9318C52}" type="pres">
      <dgm:prSet presAssocID="{36C03D6F-B61B-466D-954F-AFE3602F4836}" presName="LShape" presStyleLbl="alignNode1" presStyleIdx="4" presStyleCnt="9"/>
      <dgm:spPr>
        <a:solidFill>
          <a:srgbClr val="FFFF00"/>
        </a:solidFill>
      </dgm:spPr>
      <dgm:t>
        <a:bodyPr/>
        <a:lstStyle/>
        <a:p>
          <a:endParaRPr lang="zh-TW" altLang="en-US"/>
        </a:p>
      </dgm:t>
    </dgm:pt>
    <dgm:pt modelId="{5DC6E97A-DD72-4665-839D-393490659D4C}" type="pres">
      <dgm:prSet presAssocID="{36C03D6F-B61B-466D-954F-AFE3602F4836}" presName="ParentText" presStyleLbl="revTx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0519D32-3BC8-42C4-B191-ECAA7748C643}" type="pres">
      <dgm:prSet presAssocID="{36C03D6F-B61B-466D-954F-AFE3602F4836}" presName="Triangle" presStyleLbl="alignNode1" presStyleIdx="5" presStyleCnt="9"/>
      <dgm:spPr/>
    </dgm:pt>
    <dgm:pt modelId="{992093C3-E547-43C8-B545-FFC793FDAF11}" type="pres">
      <dgm:prSet presAssocID="{683F79AD-CB0B-437E-83D0-56F11FE713D8}" presName="sibTrans" presStyleCnt="0"/>
      <dgm:spPr/>
    </dgm:pt>
    <dgm:pt modelId="{B783FC00-D3B6-4F70-AE01-DD0F68C1FF98}" type="pres">
      <dgm:prSet presAssocID="{683F79AD-CB0B-437E-83D0-56F11FE713D8}" presName="space" presStyleCnt="0"/>
      <dgm:spPr/>
    </dgm:pt>
    <dgm:pt modelId="{FD57481E-F38A-4CF1-9FD5-8171D08C6332}" type="pres">
      <dgm:prSet presAssocID="{4A7C4645-F032-464B-9213-A56334E4ACA2}" presName="composite" presStyleCnt="0"/>
      <dgm:spPr/>
    </dgm:pt>
    <dgm:pt modelId="{0973DE2F-EC39-4BBD-A5F2-2DE2EA28A7BD}" type="pres">
      <dgm:prSet presAssocID="{4A7C4645-F032-464B-9213-A56334E4ACA2}" presName="LShape" presStyleLbl="alignNode1" presStyleIdx="6" presStyleCnt="9"/>
      <dgm:spPr>
        <a:solidFill>
          <a:srgbClr val="92D050"/>
        </a:solidFill>
      </dgm:spPr>
      <dgm:t>
        <a:bodyPr/>
        <a:lstStyle/>
        <a:p>
          <a:endParaRPr lang="zh-TW" altLang="en-US"/>
        </a:p>
      </dgm:t>
    </dgm:pt>
    <dgm:pt modelId="{2ED84519-F58A-413C-B1B9-E81C2BA1F83D}" type="pres">
      <dgm:prSet presAssocID="{4A7C4645-F032-464B-9213-A56334E4ACA2}" presName="ParentText" presStyleLbl="revTx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62A25CF-418E-4009-A3EC-AC3F1E10E396}" type="pres">
      <dgm:prSet presAssocID="{4A7C4645-F032-464B-9213-A56334E4ACA2}" presName="Triangle" presStyleLbl="alignNode1" presStyleIdx="7" presStyleCnt="9"/>
      <dgm:spPr/>
    </dgm:pt>
    <dgm:pt modelId="{1BA204FD-F6C6-4AAB-B5AB-8B7E57050B0C}" type="pres">
      <dgm:prSet presAssocID="{8125CD4B-F8D8-49F9-804B-9893C2D97512}" presName="sibTrans" presStyleCnt="0"/>
      <dgm:spPr/>
    </dgm:pt>
    <dgm:pt modelId="{BC4E7398-3FDF-441B-8F78-7EA88C42BA68}" type="pres">
      <dgm:prSet presAssocID="{8125CD4B-F8D8-49F9-804B-9893C2D97512}" presName="space" presStyleCnt="0"/>
      <dgm:spPr/>
    </dgm:pt>
    <dgm:pt modelId="{E0C29AF1-AF53-448E-B38D-BF53E4480F30}" type="pres">
      <dgm:prSet presAssocID="{649E5017-9563-4029-8D82-475CB679F6ED}" presName="composite" presStyleCnt="0"/>
      <dgm:spPr/>
    </dgm:pt>
    <dgm:pt modelId="{5E820333-278C-4555-9FED-8B13E1CD0C00}" type="pres">
      <dgm:prSet presAssocID="{649E5017-9563-4029-8D82-475CB679F6ED}" presName="LShape" presStyleLbl="alignNode1" presStyleIdx="8" presStyleCnt="9"/>
      <dgm:spPr/>
    </dgm:pt>
    <dgm:pt modelId="{5440C5BF-23A7-48D3-8F57-FCA2265DAD35}" type="pres">
      <dgm:prSet presAssocID="{649E5017-9563-4029-8D82-475CB679F6ED}" presName="ParentText" presStyleLbl="revTx" presStyleIdx="4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C1B84C65-7414-41C0-A52B-D6D1B535EC19}" srcId="{6F757E57-B71A-4A44-80EE-F3538F75E0A2}" destId="{36C03D6F-B61B-466D-954F-AFE3602F4836}" srcOrd="2" destOrd="0" parTransId="{1BE18154-B17B-4565-ACB8-C05CE71F2F26}" sibTransId="{683F79AD-CB0B-437E-83D0-56F11FE713D8}"/>
    <dgm:cxn modelId="{D0B9D99B-CB7A-4A6F-A517-7010277434D4}" type="presOf" srcId="{4A7C4645-F032-464B-9213-A56334E4ACA2}" destId="{2ED84519-F58A-413C-B1B9-E81C2BA1F83D}" srcOrd="0" destOrd="0" presId="urn:microsoft.com/office/officeart/2009/3/layout/StepUpProcess"/>
    <dgm:cxn modelId="{D5A2EA15-FB08-4CBB-8203-B3A4C6FD8576}" type="presOf" srcId="{6F757E57-B71A-4A44-80EE-F3538F75E0A2}" destId="{42E4B5E8-4860-48BD-AF18-75EF6CED08E7}" srcOrd="0" destOrd="0" presId="urn:microsoft.com/office/officeart/2009/3/layout/StepUpProcess"/>
    <dgm:cxn modelId="{2A02EB1E-0E60-44C5-8011-4B796E632A44}" type="presOf" srcId="{146BA3BB-BD69-4E6D-A65A-8C49CC2B7F26}" destId="{275E03C6-0757-4D4B-944B-C17B7CB3B1DB}" srcOrd="0" destOrd="0" presId="urn:microsoft.com/office/officeart/2009/3/layout/StepUpProcess"/>
    <dgm:cxn modelId="{D533CAF1-7AB5-42D1-AA14-1651F46899F4}" type="presOf" srcId="{36C03D6F-B61B-466D-954F-AFE3602F4836}" destId="{5DC6E97A-DD72-4665-839D-393490659D4C}" srcOrd="0" destOrd="0" presId="urn:microsoft.com/office/officeart/2009/3/layout/StepUpProcess"/>
    <dgm:cxn modelId="{E35B2D3C-D54F-40AB-A12B-A36DF94FFAF6}" srcId="{6F757E57-B71A-4A44-80EE-F3538F75E0A2}" destId="{146BA3BB-BD69-4E6D-A65A-8C49CC2B7F26}" srcOrd="1" destOrd="0" parTransId="{0BE2BD64-7377-48EC-B1DD-B8917FF29327}" sibTransId="{7799237F-43B1-4015-8E54-983B68AB3B23}"/>
    <dgm:cxn modelId="{AAC79117-ECD0-41DB-BC41-10E506EDF3F1}" type="presOf" srcId="{3F59BE3A-1EFB-4682-B2F3-DA122B6CAF6E}" destId="{2E11077F-3EF4-4A48-9C63-C4A296DD42C1}" srcOrd="0" destOrd="0" presId="urn:microsoft.com/office/officeart/2009/3/layout/StepUpProcess"/>
    <dgm:cxn modelId="{BC14694C-24B5-4DB7-82BF-BF8DC0F68571}" srcId="{6F757E57-B71A-4A44-80EE-F3538F75E0A2}" destId="{649E5017-9563-4029-8D82-475CB679F6ED}" srcOrd="4" destOrd="0" parTransId="{3962D381-BE59-4C9B-B341-134A273AA66B}" sibTransId="{9BA20C91-8CED-40F9-8264-DFC21D2A22B2}"/>
    <dgm:cxn modelId="{2491812D-166B-47EE-AE71-4429DC12654A}" srcId="{6F757E57-B71A-4A44-80EE-F3538F75E0A2}" destId="{4A7C4645-F032-464B-9213-A56334E4ACA2}" srcOrd="3" destOrd="0" parTransId="{0D4C14CA-2659-45E6-8DD5-BABBAE8A6CAF}" sibTransId="{8125CD4B-F8D8-49F9-804B-9893C2D97512}"/>
    <dgm:cxn modelId="{D1149C88-604C-4163-AAB6-137D24FF1827}" type="presOf" srcId="{649E5017-9563-4029-8D82-475CB679F6ED}" destId="{5440C5BF-23A7-48D3-8F57-FCA2265DAD35}" srcOrd="0" destOrd="0" presId="urn:microsoft.com/office/officeart/2009/3/layout/StepUpProcess"/>
    <dgm:cxn modelId="{D137F0D1-02DF-46FA-8BEB-9485CE3F1955}" srcId="{6F757E57-B71A-4A44-80EE-F3538F75E0A2}" destId="{3F59BE3A-1EFB-4682-B2F3-DA122B6CAF6E}" srcOrd="0" destOrd="0" parTransId="{613FD666-AD71-44FE-9512-97AD55E2F888}" sibTransId="{44BD281E-A868-44BC-9537-400059AABA88}"/>
    <dgm:cxn modelId="{A62E92A1-4804-4BAA-9B5C-D5A37C4C5722}" type="presParOf" srcId="{42E4B5E8-4860-48BD-AF18-75EF6CED08E7}" destId="{31EC944A-BE4D-4057-9912-FBB43850F2CE}" srcOrd="0" destOrd="0" presId="urn:microsoft.com/office/officeart/2009/3/layout/StepUpProcess"/>
    <dgm:cxn modelId="{2D733D98-8EDA-4188-A00F-470FB130BEE2}" type="presParOf" srcId="{31EC944A-BE4D-4057-9912-FBB43850F2CE}" destId="{B34FB9CC-2AE6-4FB4-B4B9-BEE03B2797DC}" srcOrd="0" destOrd="0" presId="urn:microsoft.com/office/officeart/2009/3/layout/StepUpProcess"/>
    <dgm:cxn modelId="{01AB5D7C-53D4-4FA6-91C2-E8F72091DE73}" type="presParOf" srcId="{31EC944A-BE4D-4057-9912-FBB43850F2CE}" destId="{2E11077F-3EF4-4A48-9C63-C4A296DD42C1}" srcOrd="1" destOrd="0" presId="urn:microsoft.com/office/officeart/2009/3/layout/StepUpProcess"/>
    <dgm:cxn modelId="{7FA1E13B-A3E3-485D-9612-E40DF3C405A4}" type="presParOf" srcId="{31EC944A-BE4D-4057-9912-FBB43850F2CE}" destId="{AD375FA6-CA2D-4F99-9B02-E5BABF50F1CA}" srcOrd="2" destOrd="0" presId="urn:microsoft.com/office/officeart/2009/3/layout/StepUpProcess"/>
    <dgm:cxn modelId="{56A2B67F-12F5-46CF-A584-081A235ACA95}" type="presParOf" srcId="{42E4B5E8-4860-48BD-AF18-75EF6CED08E7}" destId="{4CAA65CA-FF4F-4008-A0F8-83CB43D99BAD}" srcOrd="1" destOrd="0" presId="urn:microsoft.com/office/officeart/2009/3/layout/StepUpProcess"/>
    <dgm:cxn modelId="{E17415E8-2AC8-4963-B949-53A2DFCA7AA4}" type="presParOf" srcId="{4CAA65CA-FF4F-4008-A0F8-83CB43D99BAD}" destId="{7D77CC70-ABE2-4145-A147-008D24C6C0F0}" srcOrd="0" destOrd="0" presId="urn:microsoft.com/office/officeart/2009/3/layout/StepUpProcess"/>
    <dgm:cxn modelId="{AA3F3394-028E-4339-ABF1-879A2749F0B0}" type="presParOf" srcId="{42E4B5E8-4860-48BD-AF18-75EF6CED08E7}" destId="{132AFA6D-DD35-4539-8D50-8B879CE9AA16}" srcOrd="2" destOrd="0" presId="urn:microsoft.com/office/officeart/2009/3/layout/StepUpProcess"/>
    <dgm:cxn modelId="{210C41A4-24F4-4594-8908-FC1A813A461B}" type="presParOf" srcId="{132AFA6D-DD35-4539-8D50-8B879CE9AA16}" destId="{94F39B1C-7F99-4355-848F-C52334D32E7D}" srcOrd="0" destOrd="0" presId="urn:microsoft.com/office/officeart/2009/3/layout/StepUpProcess"/>
    <dgm:cxn modelId="{ABD962C0-67A4-466C-B0CA-7B2054230A0D}" type="presParOf" srcId="{132AFA6D-DD35-4539-8D50-8B879CE9AA16}" destId="{275E03C6-0757-4D4B-944B-C17B7CB3B1DB}" srcOrd="1" destOrd="0" presId="urn:microsoft.com/office/officeart/2009/3/layout/StepUpProcess"/>
    <dgm:cxn modelId="{7F19CB93-343F-406B-9B01-B4DA55C55A82}" type="presParOf" srcId="{132AFA6D-DD35-4539-8D50-8B879CE9AA16}" destId="{D55A3C32-BD2C-4485-99C0-80C99DC10B50}" srcOrd="2" destOrd="0" presId="urn:microsoft.com/office/officeart/2009/3/layout/StepUpProcess"/>
    <dgm:cxn modelId="{A120A37F-2262-453B-9F00-804F50D120D5}" type="presParOf" srcId="{42E4B5E8-4860-48BD-AF18-75EF6CED08E7}" destId="{01E8B80D-B37E-45CD-B78A-9D9D56DF4312}" srcOrd="3" destOrd="0" presId="urn:microsoft.com/office/officeart/2009/3/layout/StepUpProcess"/>
    <dgm:cxn modelId="{2027C091-E020-40C1-A74D-95602CA38A9E}" type="presParOf" srcId="{01E8B80D-B37E-45CD-B78A-9D9D56DF4312}" destId="{FFC37EAE-5F2F-498E-A533-EBA428C702D8}" srcOrd="0" destOrd="0" presId="urn:microsoft.com/office/officeart/2009/3/layout/StepUpProcess"/>
    <dgm:cxn modelId="{D92F81C0-B79C-40B9-9EE6-C93D63859D9B}" type="presParOf" srcId="{42E4B5E8-4860-48BD-AF18-75EF6CED08E7}" destId="{84D615C2-3EF6-44B3-8450-00F11944FE7B}" srcOrd="4" destOrd="0" presId="urn:microsoft.com/office/officeart/2009/3/layout/StepUpProcess"/>
    <dgm:cxn modelId="{2D736B44-3AE0-49A3-AED2-541834378487}" type="presParOf" srcId="{84D615C2-3EF6-44B3-8450-00F11944FE7B}" destId="{340FBF15-318C-449E-A843-7C11C9318C52}" srcOrd="0" destOrd="0" presId="urn:microsoft.com/office/officeart/2009/3/layout/StepUpProcess"/>
    <dgm:cxn modelId="{D6C5F49A-5A90-41CB-8C1E-806A3663E0F9}" type="presParOf" srcId="{84D615C2-3EF6-44B3-8450-00F11944FE7B}" destId="{5DC6E97A-DD72-4665-839D-393490659D4C}" srcOrd="1" destOrd="0" presId="urn:microsoft.com/office/officeart/2009/3/layout/StepUpProcess"/>
    <dgm:cxn modelId="{992B777E-9C6C-431E-BE70-6EFB987C0049}" type="presParOf" srcId="{84D615C2-3EF6-44B3-8450-00F11944FE7B}" destId="{50519D32-3BC8-42C4-B191-ECAA7748C643}" srcOrd="2" destOrd="0" presId="urn:microsoft.com/office/officeart/2009/3/layout/StepUpProcess"/>
    <dgm:cxn modelId="{A14CB251-369E-40F1-B30B-3A4C318AD78C}" type="presParOf" srcId="{42E4B5E8-4860-48BD-AF18-75EF6CED08E7}" destId="{992093C3-E547-43C8-B545-FFC793FDAF11}" srcOrd="5" destOrd="0" presId="urn:microsoft.com/office/officeart/2009/3/layout/StepUpProcess"/>
    <dgm:cxn modelId="{DCCB1367-DD64-46D0-BFCB-6A4F407F1C62}" type="presParOf" srcId="{992093C3-E547-43C8-B545-FFC793FDAF11}" destId="{B783FC00-D3B6-4F70-AE01-DD0F68C1FF98}" srcOrd="0" destOrd="0" presId="urn:microsoft.com/office/officeart/2009/3/layout/StepUpProcess"/>
    <dgm:cxn modelId="{73A25123-37EB-477B-B9B4-7F0AA5D66974}" type="presParOf" srcId="{42E4B5E8-4860-48BD-AF18-75EF6CED08E7}" destId="{FD57481E-F38A-4CF1-9FD5-8171D08C6332}" srcOrd="6" destOrd="0" presId="urn:microsoft.com/office/officeart/2009/3/layout/StepUpProcess"/>
    <dgm:cxn modelId="{690779B8-815F-419A-A831-56871E0996D9}" type="presParOf" srcId="{FD57481E-F38A-4CF1-9FD5-8171D08C6332}" destId="{0973DE2F-EC39-4BBD-A5F2-2DE2EA28A7BD}" srcOrd="0" destOrd="0" presId="urn:microsoft.com/office/officeart/2009/3/layout/StepUpProcess"/>
    <dgm:cxn modelId="{96A2A086-5979-44AA-B967-251EA7402B03}" type="presParOf" srcId="{FD57481E-F38A-4CF1-9FD5-8171D08C6332}" destId="{2ED84519-F58A-413C-B1B9-E81C2BA1F83D}" srcOrd="1" destOrd="0" presId="urn:microsoft.com/office/officeart/2009/3/layout/StepUpProcess"/>
    <dgm:cxn modelId="{FE4ABDDE-FE9F-468B-8583-BDA65EB9FA33}" type="presParOf" srcId="{FD57481E-F38A-4CF1-9FD5-8171D08C6332}" destId="{162A25CF-418E-4009-A3EC-AC3F1E10E396}" srcOrd="2" destOrd="0" presId="urn:microsoft.com/office/officeart/2009/3/layout/StepUpProcess"/>
    <dgm:cxn modelId="{A61572B1-1229-473C-A9B3-AEC44EED5B35}" type="presParOf" srcId="{42E4B5E8-4860-48BD-AF18-75EF6CED08E7}" destId="{1BA204FD-F6C6-4AAB-B5AB-8B7E57050B0C}" srcOrd="7" destOrd="0" presId="urn:microsoft.com/office/officeart/2009/3/layout/StepUpProcess"/>
    <dgm:cxn modelId="{1EC57A99-22A1-4705-91F3-8ECD1025D687}" type="presParOf" srcId="{1BA204FD-F6C6-4AAB-B5AB-8B7E57050B0C}" destId="{BC4E7398-3FDF-441B-8F78-7EA88C42BA68}" srcOrd="0" destOrd="0" presId="urn:microsoft.com/office/officeart/2009/3/layout/StepUpProcess"/>
    <dgm:cxn modelId="{5A71ED9F-ABFD-4B3B-8BA4-142729CAF783}" type="presParOf" srcId="{42E4B5E8-4860-48BD-AF18-75EF6CED08E7}" destId="{E0C29AF1-AF53-448E-B38D-BF53E4480F30}" srcOrd="8" destOrd="0" presId="urn:microsoft.com/office/officeart/2009/3/layout/StepUpProcess"/>
    <dgm:cxn modelId="{3531D1F6-D9D2-4E3B-A82A-CBF0BB1D5827}" type="presParOf" srcId="{E0C29AF1-AF53-448E-B38D-BF53E4480F30}" destId="{5E820333-278C-4555-9FED-8B13E1CD0C00}" srcOrd="0" destOrd="0" presId="urn:microsoft.com/office/officeart/2009/3/layout/StepUpProcess"/>
    <dgm:cxn modelId="{4F2225F7-D659-4D1A-840D-4C3823465F68}" type="presParOf" srcId="{E0C29AF1-AF53-448E-B38D-BF53E4480F30}" destId="{5440C5BF-23A7-48D3-8F57-FCA2265DAD35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4FB9CC-2AE6-4FB4-B4B9-BEE03B2797DC}">
      <dsp:nvSpPr>
        <dsp:cNvPr id="0" name=""/>
        <dsp:cNvSpPr/>
      </dsp:nvSpPr>
      <dsp:spPr>
        <a:xfrm rot="5400000">
          <a:off x="799464" y="1588911"/>
          <a:ext cx="1066649" cy="1774880"/>
        </a:xfrm>
        <a:prstGeom prst="corner">
          <a:avLst>
            <a:gd name="adj1" fmla="val 16120"/>
            <a:gd name="adj2" fmla="val 16110"/>
          </a:avLst>
        </a:prstGeom>
        <a:solidFill>
          <a:srgbClr val="FF0000"/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11077F-3EF4-4A48-9C63-C4A296DD42C1}">
      <dsp:nvSpPr>
        <dsp:cNvPr id="0" name=""/>
        <dsp:cNvSpPr/>
      </dsp:nvSpPr>
      <dsp:spPr>
        <a:xfrm>
          <a:off x="621413" y="2119218"/>
          <a:ext cx="1602372" cy="14045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000" kern="1200" dirty="0" smtClean="0">
              <a:solidFill>
                <a:srgbClr val="FFFF00"/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9</a:t>
          </a:r>
          <a:r>
            <a:rPr lang="zh-TW" altLang="en-US" sz="3000" kern="1200" dirty="0" smtClean="0">
              <a:solidFill>
                <a:srgbClr val="FFFF00"/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：</a:t>
          </a:r>
          <a:r>
            <a:rPr lang="en-US" altLang="zh-TW" sz="3000" kern="1200" dirty="0" smtClean="0">
              <a:solidFill>
                <a:srgbClr val="FFFF00"/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00</a:t>
          </a:r>
          <a:r>
            <a:rPr lang="zh-TW" altLang="en-US" sz="3000" kern="1200" dirty="0" smtClean="0">
              <a:solidFill>
                <a:srgbClr val="FFFF00"/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開始</a:t>
          </a:r>
          <a:endParaRPr lang="zh-TW" altLang="en-US" sz="3000" kern="1200" dirty="0">
            <a:solidFill>
              <a:srgbClr val="FFFF00"/>
            </a:solidFill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621413" y="2119218"/>
        <a:ext cx="1602372" cy="1404573"/>
      </dsp:txXfrm>
    </dsp:sp>
    <dsp:sp modelId="{AD375FA6-CA2D-4F99-9B02-E5BABF50F1CA}">
      <dsp:nvSpPr>
        <dsp:cNvPr id="0" name=""/>
        <dsp:cNvSpPr/>
      </dsp:nvSpPr>
      <dsp:spPr>
        <a:xfrm>
          <a:off x="1921451" y="1458242"/>
          <a:ext cx="302334" cy="302334"/>
        </a:xfrm>
        <a:prstGeom prst="triangle">
          <a:avLst>
            <a:gd name="adj" fmla="val 10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F39B1C-7F99-4355-848F-C52334D32E7D}">
      <dsp:nvSpPr>
        <dsp:cNvPr id="0" name=""/>
        <dsp:cNvSpPr/>
      </dsp:nvSpPr>
      <dsp:spPr>
        <a:xfrm rot="5400000">
          <a:off x="2761080" y="1103507"/>
          <a:ext cx="1066649" cy="1774880"/>
        </a:xfrm>
        <a:prstGeom prst="corner">
          <a:avLst>
            <a:gd name="adj1" fmla="val 16120"/>
            <a:gd name="adj2" fmla="val 1611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5E03C6-0757-4D4B-944B-C17B7CB3B1DB}">
      <dsp:nvSpPr>
        <dsp:cNvPr id="0" name=""/>
        <dsp:cNvSpPr/>
      </dsp:nvSpPr>
      <dsp:spPr>
        <a:xfrm>
          <a:off x="2583030" y="1633814"/>
          <a:ext cx="1602372" cy="14045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>
              <a:solidFill>
                <a:srgbClr val="CC99FF"/>
              </a:solidFill>
              <a:latin typeface="清松手寫體2" panose="00000500000000000000" pitchFamily="2" charset="-120"/>
              <a:ea typeface="清松手寫體2" panose="00000500000000000000" pitchFamily="2" charset="-120"/>
            </a:rPr>
            <a:t>吼吼樹屋</a:t>
          </a:r>
          <a:endParaRPr lang="zh-TW" altLang="en-US" sz="3000" kern="1200" dirty="0">
            <a:solidFill>
              <a:srgbClr val="CC99FF"/>
            </a:solidFill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2583030" y="1633814"/>
        <a:ext cx="1602372" cy="1404573"/>
      </dsp:txXfrm>
    </dsp:sp>
    <dsp:sp modelId="{D55A3C32-BD2C-4485-99C0-80C99DC10B50}">
      <dsp:nvSpPr>
        <dsp:cNvPr id="0" name=""/>
        <dsp:cNvSpPr/>
      </dsp:nvSpPr>
      <dsp:spPr>
        <a:xfrm>
          <a:off x="3883067" y="972838"/>
          <a:ext cx="302334" cy="302334"/>
        </a:xfrm>
        <a:prstGeom prst="triangle">
          <a:avLst>
            <a:gd name="adj" fmla="val 10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0FBF15-318C-449E-A843-7C11C9318C52}">
      <dsp:nvSpPr>
        <dsp:cNvPr id="0" name=""/>
        <dsp:cNvSpPr/>
      </dsp:nvSpPr>
      <dsp:spPr>
        <a:xfrm rot="5400000">
          <a:off x="4722696" y="618103"/>
          <a:ext cx="1066649" cy="1774880"/>
        </a:xfrm>
        <a:prstGeom prst="corner">
          <a:avLst>
            <a:gd name="adj1" fmla="val 16120"/>
            <a:gd name="adj2" fmla="val 16110"/>
          </a:avLst>
        </a:prstGeom>
        <a:solidFill>
          <a:srgbClr val="FFFF00"/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C6E97A-DD72-4665-839D-393490659D4C}">
      <dsp:nvSpPr>
        <dsp:cNvPr id="0" name=""/>
        <dsp:cNvSpPr/>
      </dsp:nvSpPr>
      <dsp:spPr>
        <a:xfrm>
          <a:off x="4544646" y="1148410"/>
          <a:ext cx="1602372" cy="14045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>
              <a:solidFill>
                <a:srgbClr val="66CCFF"/>
              </a:solidFill>
              <a:latin typeface="清松手寫體2" panose="00000500000000000000" pitchFamily="2" charset="-120"/>
              <a:ea typeface="清松手寫體2" panose="00000500000000000000" pitchFamily="2" charset="-120"/>
            </a:rPr>
            <a:t>尋寶船</a:t>
          </a:r>
          <a:endParaRPr lang="zh-TW" altLang="en-US" sz="3000" kern="1200" dirty="0">
            <a:solidFill>
              <a:srgbClr val="66CCFF"/>
            </a:solidFill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4544646" y="1148410"/>
        <a:ext cx="1602372" cy="1404573"/>
      </dsp:txXfrm>
    </dsp:sp>
    <dsp:sp modelId="{50519D32-3BC8-42C4-B191-ECAA7748C643}">
      <dsp:nvSpPr>
        <dsp:cNvPr id="0" name=""/>
        <dsp:cNvSpPr/>
      </dsp:nvSpPr>
      <dsp:spPr>
        <a:xfrm>
          <a:off x="5844684" y="487435"/>
          <a:ext cx="302334" cy="302334"/>
        </a:xfrm>
        <a:prstGeom prst="triangle">
          <a:avLst>
            <a:gd name="adj" fmla="val 10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73DE2F-EC39-4BBD-A5F2-2DE2EA28A7BD}">
      <dsp:nvSpPr>
        <dsp:cNvPr id="0" name=""/>
        <dsp:cNvSpPr/>
      </dsp:nvSpPr>
      <dsp:spPr>
        <a:xfrm rot="5400000">
          <a:off x="6684313" y="132699"/>
          <a:ext cx="1066649" cy="1774880"/>
        </a:xfrm>
        <a:prstGeom prst="corner">
          <a:avLst>
            <a:gd name="adj1" fmla="val 16120"/>
            <a:gd name="adj2" fmla="val 16110"/>
          </a:avLst>
        </a:prstGeom>
        <a:solidFill>
          <a:srgbClr val="92D050"/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D84519-F58A-413C-B1B9-E81C2BA1F83D}">
      <dsp:nvSpPr>
        <dsp:cNvPr id="0" name=""/>
        <dsp:cNvSpPr/>
      </dsp:nvSpPr>
      <dsp:spPr>
        <a:xfrm>
          <a:off x="6506263" y="663006"/>
          <a:ext cx="1602372" cy="14045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>
              <a:solidFill>
                <a:srgbClr val="FFC000"/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碰碰車</a:t>
          </a:r>
          <a:endParaRPr lang="zh-TW" altLang="en-US" sz="3000" kern="1200" dirty="0">
            <a:solidFill>
              <a:srgbClr val="FFC000"/>
            </a:solidFill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6506263" y="663006"/>
        <a:ext cx="1602372" cy="1404573"/>
      </dsp:txXfrm>
    </dsp:sp>
    <dsp:sp modelId="{162A25CF-418E-4009-A3EC-AC3F1E10E396}">
      <dsp:nvSpPr>
        <dsp:cNvPr id="0" name=""/>
        <dsp:cNvSpPr/>
      </dsp:nvSpPr>
      <dsp:spPr>
        <a:xfrm>
          <a:off x="7806300" y="2031"/>
          <a:ext cx="302334" cy="302334"/>
        </a:xfrm>
        <a:prstGeom prst="triangle">
          <a:avLst>
            <a:gd name="adj" fmla="val 10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820333-278C-4555-9FED-8B13E1CD0C00}">
      <dsp:nvSpPr>
        <dsp:cNvPr id="0" name=""/>
        <dsp:cNvSpPr/>
      </dsp:nvSpPr>
      <dsp:spPr>
        <a:xfrm rot="5400000">
          <a:off x="8645929" y="-352704"/>
          <a:ext cx="1066649" cy="1774880"/>
        </a:xfrm>
        <a:prstGeom prst="corner">
          <a:avLst>
            <a:gd name="adj1" fmla="val 16120"/>
            <a:gd name="adj2" fmla="val 1611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40C5BF-23A7-48D3-8F57-FCA2265DAD35}">
      <dsp:nvSpPr>
        <dsp:cNvPr id="0" name=""/>
        <dsp:cNvSpPr/>
      </dsp:nvSpPr>
      <dsp:spPr>
        <a:xfrm>
          <a:off x="8467879" y="177602"/>
          <a:ext cx="1602372" cy="14045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>
              <a:solidFill>
                <a:srgbClr val="FF99CC"/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摩天輪</a:t>
          </a:r>
          <a:endParaRPr lang="zh-TW" altLang="en-US" sz="3000" kern="1200" dirty="0">
            <a:solidFill>
              <a:srgbClr val="FF99CC"/>
            </a:solidFill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8467879" y="177602"/>
        <a:ext cx="1602372" cy="14045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66AA4-13B7-4D04-8680-7E488F72E37D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ED2C1-6600-496F-8DFA-8CADB7F39BC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1045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66AA4-13B7-4D04-8680-7E488F72E37D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ED2C1-6600-496F-8DFA-8CADB7F39BC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1223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66AA4-13B7-4D04-8680-7E488F72E37D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ED2C1-6600-496F-8DFA-8CADB7F39BC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1443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66AA4-13B7-4D04-8680-7E488F72E37D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ED2C1-6600-496F-8DFA-8CADB7F39BC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7054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66AA4-13B7-4D04-8680-7E488F72E37D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ED2C1-6600-496F-8DFA-8CADB7F39BC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4112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66AA4-13B7-4D04-8680-7E488F72E37D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ED2C1-6600-496F-8DFA-8CADB7F39BC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9849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66AA4-13B7-4D04-8680-7E488F72E37D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ED2C1-6600-496F-8DFA-8CADB7F39BC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541268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66AA4-13B7-4D04-8680-7E488F72E37D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ED2C1-6600-496F-8DFA-8CADB7F39BC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3911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66AA4-13B7-4D04-8680-7E488F72E37D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ED2C1-6600-496F-8DFA-8CADB7F39BC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4443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66AA4-13B7-4D04-8680-7E488F72E37D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ED2C1-6600-496F-8DFA-8CADB7F39BC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1768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66AA4-13B7-4D04-8680-7E488F72E37D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ED2C1-6600-496F-8DFA-8CADB7F39BC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6662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66CCFF"/>
            </a:gs>
            <a:gs pos="57000">
              <a:srgbClr val="FF99CC"/>
            </a:gs>
            <a:gs pos="96000">
              <a:srgbClr val="CC99FF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666AA4-13B7-4D04-8680-7E488F72E37D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6ED2C1-6600-496F-8DFA-8CADB7F39BC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4033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Keda8BhREe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9600" dirty="0" smtClean="0">
                <a:solidFill>
                  <a:srgbClr val="FF000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兒</a:t>
            </a:r>
            <a:r>
              <a:rPr lang="zh-TW" altLang="en-US" sz="9600" dirty="0" smtClean="0">
                <a:solidFill>
                  <a:srgbClr val="FFC00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童</a:t>
            </a:r>
            <a:r>
              <a:rPr lang="zh-TW" altLang="en-US" sz="9600" dirty="0" smtClean="0">
                <a:solidFill>
                  <a:srgbClr val="FFFF0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新</a:t>
            </a:r>
            <a:r>
              <a:rPr lang="zh-TW" altLang="en-US" sz="9600" dirty="0" smtClean="0">
                <a:solidFill>
                  <a:srgbClr val="92D05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樂</a:t>
            </a:r>
            <a:r>
              <a:rPr lang="zh-TW" altLang="en-US" sz="9600" dirty="0" smtClean="0">
                <a:solidFill>
                  <a:srgbClr val="00B0F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園</a:t>
            </a:r>
            <a:endParaRPr lang="zh-TW" altLang="en-US" sz="9600" dirty="0">
              <a:solidFill>
                <a:srgbClr val="00B0F0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00206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設計者：陳孟蓁</a:t>
            </a:r>
            <a:endParaRPr lang="zh-TW" altLang="en-US" dirty="0">
              <a:solidFill>
                <a:srgbClr val="002060"/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874741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704806" y="391251"/>
            <a:ext cx="2884714" cy="1325563"/>
          </a:xfrm>
        </p:spPr>
        <p:txBody>
          <a:bodyPr>
            <a:normAutofit/>
          </a:bodyPr>
          <a:lstStyle/>
          <a:p>
            <a:r>
              <a:rPr lang="zh-TW" altLang="en-US" sz="8000" dirty="0" smtClean="0">
                <a:solidFill>
                  <a:srgbClr val="0070C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行程</a:t>
            </a:r>
            <a:endParaRPr lang="zh-TW" altLang="en-US" sz="8000" dirty="0">
              <a:solidFill>
                <a:srgbClr val="0070C0"/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51673452"/>
              </p:ext>
            </p:extLst>
          </p:nvPr>
        </p:nvGraphicFramePr>
        <p:xfrm>
          <a:off x="642257" y="2259873"/>
          <a:ext cx="10515600" cy="35252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9321602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5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990011" y="169182"/>
            <a:ext cx="2050869" cy="1659618"/>
          </a:xfrm>
        </p:spPr>
        <p:txBody>
          <a:bodyPr>
            <a:normAutofit/>
          </a:bodyPr>
          <a:lstStyle/>
          <a:p>
            <a:r>
              <a:rPr lang="zh-TW" altLang="en-US" sz="7200" dirty="0" smtClean="0">
                <a:solidFill>
                  <a:srgbClr val="FFC00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收費</a:t>
            </a:r>
            <a:endParaRPr lang="zh-TW" altLang="en-US" sz="7200" dirty="0">
              <a:solidFill>
                <a:srgbClr val="FFC000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4551489"/>
              </p:ext>
            </p:extLst>
          </p:nvPr>
        </p:nvGraphicFramePr>
        <p:xfrm>
          <a:off x="838196" y="2103121"/>
          <a:ext cx="10670180" cy="4036422"/>
        </p:xfrm>
        <a:graphic>
          <a:graphicData uri="http://schemas.openxmlformats.org/drawingml/2006/table">
            <a:tbl>
              <a:tblPr/>
              <a:tblGrid>
                <a:gridCol w="1600527">
                  <a:extLst>
                    <a:ext uri="{9D8B030D-6E8A-4147-A177-3AD203B41FA5}">
                      <a16:colId xmlns:a16="http://schemas.microsoft.com/office/drawing/2014/main" val="4279875412"/>
                    </a:ext>
                  </a:extLst>
                </a:gridCol>
                <a:gridCol w="1600527">
                  <a:extLst>
                    <a:ext uri="{9D8B030D-6E8A-4147-A177-3AD203B41FA5}">
                      <a16:colId xmlns:a16="http://schemas.microsoft.com/office/drawing/2014/main" val="3134899847"/>
                    </a:ext>
                  </a:extLst>
                </a:gridCol>
                <a:gridCol w="1600527">
                  <a:extLst>
                    <a:ext uri="{9D8B030D-6E8A-4147-A177-3AD203B41FA5}">
                      <a16:colId xmlns:a16="http://schemas.microsoft.com/office/drawing/2014/main" val="582380015"/>
                    </a:ext>
                  </a:extLst>
                </a:gridCol>
                <a:gridCol w="1600527">
                  <a:extLst>
                    <a:ext uri="{9D8B030D-6E8A-4147-A177-3AD203B41FA5}">
                      <a16:colId xmlns:a16="http://schemas.microsoft.com/office/drawing/2014/main" val="488434562"/>
                    </a:ext>
                  </a:extLst>
                </a:gridCol>
                <a:gridCol w="1600527">
                  <a:extLst>
                    <a:ext uri="{9D8B030D-6E8A-4147-A177-3AD203B41FA5}">
                      <a16:colId xmlns:a16="http://schemas.microsoft.com/office/drawing/2014/main" val="424930182"/>
                    </a:ext>
                  </a:extLst>
                </a:gridCol>
                <a:gridCol w="1600527">
                  <a:extLst>
                    <a:ext uri="{9D8B030D-6E8A-4147-A177-3AD203B41FA5}">
                      <a16:colId xmlns:a16="http://schemas.microsoft.com/office/drawing/2014/main" val="3442276278"/>
                    </a:ext>
                  </a:extLst>
                </a:gridCol>
                <a:gridCol w="1067018">
                  <a:extLst>
                    <a:ext uri="{9D8B030D-6E8A-4147-A177-3AD203B41FA5}">
                      <a16:colId xmlns:a16="http://schemas.microsoft.com/office/drawing/2014/main" val="3530803143"/>
                    </a:ext>
                  </a:extLst>
                </a:gridCol>
              </a:tblGrid>
              <a:tr h="657619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【</a:t>
                      </a:r>
                      <a:r>
                        <a:rPr lang="zh-TW" altLang="en-US" b="0">
                          <a:solidFill>
                            <a:srgbClr val="2A52BE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】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5231146"/>
                  </a:ext>
                </a:extLst>
              </a:tr>
              <a:tr h="163271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(5</a:t>
                      </a: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(7</a:t>
                      </a: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0739975"/>
                  </a:ext>
                </a:extLst>
              </a:tr>
              <a:tr h="1746093">
                <a:tc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</a:t>
                      </a:r>
                      <a:r>
                        <a:rPr lang="zh-TW" altLang="en-US" dirty="0">
                          <a:effectLst/>
                        </a:rPr>
                        <a:t>人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以上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 smtClean="0">
                          <a:effectLst/>
                        </a:rPr>
                        <a:t>項</a:t>
                      </a:r>
                      <a:r>
                        <a:rPr lang="en-US" altLang="zh-TW" dirty="0" smtClean="0">
                          <a:effectLst/>
                        </a:rPr>
                        <a:t>)</a:t>
                      </a:r>
                    </a:p>
                    <a:p>
                      <a:pPr algn="ctr" latinLnBrk="1"/>
                      <a:r>
                        <a:rPr lang="en-US" altLang="zh-TW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 (8</a:t>
                      </a:r>
                      <a:r>
                        <a:rPr lang="zh-TW" altLang="en-US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項</a:t>
                      </a:r>
                      <a:r>
                        <a:rPr lang="en-US" altLang="zh-TW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altLang="zh-TW" dirty="0" smtClean="0">
                        <a:effectLst/>
                      </a:endParaRPr>
                    </a:p>
                    <a:p>
                      <a:pPr algn="ctr" latinLnBrk="1"/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6199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73377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8000" dirty="0">
                <a:solidFill>
                  <a:srgbClr val="00206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魔法星際飛車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sz="4800" dirty="0">
                <a:solidFill>
                  <a:srgbClr val="FFC0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以科幻造型的雲霄飛車，迴旋於軌道上體驗刺激的速度感。</a:t>
            </a:r>
            <a:r>
              <a:rPr lang="zh-TW" altLang="en-US" dirty="0"/>
              <a:t/>
            </a:r>
            <a:br>
              <a:rPr lang="zh-TW" altLang="en-US" dirty="0"/>
            </a:br>
            <a:endParaRPr lang="zh-TW" altLang="en-US" dirty="0"/>
          </a:p>
        </p:txBody>
      </p:sp>
      <p:pic>
        <p:nvPicPr>
          <p:cNvPr id="2050" name="Picture 2" descr="魔法星際飛車(雲霄飛車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5702" y="1825626"/>
            <a:ext cx="5801784" cy="4351338"/>
          </a:xfrm>
          <a:prstGeom prst="rect">
            <a:avLst/>
          </a:prstGeom>
          <a:ln w="228600" cap="sq" cmpd="thickThin">
            <a:solidFill>
              <a:srgbClr val="92D05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34886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8800" dirty="0" smtClean="0">
                <a:solidFill>
                  <a:srgbClr val="0070C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小飛龍</a:t>
            </a:r>
            <a:endParaRPr lang="zh-TW" altLang="en-US" sz="8800" dirty="0">
              <a:solidFill>
                <a:srgbClr val="0070C0"/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zh-TW" altLang="en-US" sz="4400" dirty="0">
                <a:solidFill>
                  <a:schemeClr val="accent4">
                    <a:lumMod val="40000"/>
                    <a:lumOff val="60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舊有龍鳳船的改良版，以四條可愛飛龍相互追逐為主題之傾斜轉盤可</a:t>
            </a:r>
            <a:r>
              <a:rPr lang="en-US" altLang="zh-TW" sz="4400" dirty="0">
                <a:solidFill>
                  <a:schemeClr val="accent4">
                    <a:lumMod val="40000"/>
                    <a:lumOff val="60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360</a:t>
            </a:r>
            <a:r>
              <a:rPr lang="zh-TW" altLang="en-US" sz="4400" dirty="0">
                <a:solidFill>
                  <a:schemeClr val="accent4">
                    <a:lumMod val="40000"/>
                    <a:lumOff val="60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度旋轉，更好玩更刺激。</a:t>
            </a:r>
          </a:p>
        </p:txBody>
      </p:sp>
      <p:pic>
        <p:nvPicPr>
          <p:cNvPr id="4100" name="Picture 4" descr="小飛龍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0983" y="1541417"/>
            <a:ext cx="5498345" cy="4123759"/>
          </a:xfrm>
          <a:prstGeom prst="rect">
            <a:avLst/>
          </a:prstGeom>
          <a:ln w="228600" cap="sq" cmpd="thickThin">
            <a:solidFill>
              <a:srgbClr val="FF99CC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436294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72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資料來源</a:t>
            </a:r>
            <a:endParaRPr lang="zh-TW" altLang="en-US" sz="7200" dirty="0">
              <a:solidFill>
                <a:schemeClr val="accent2">
                  <a:lumMod val="40000"/>
                  <a:lumOff val="60000"/>
                </a:schemeClr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4400" dirty="0" smtClean="0">
                <a:solidFill>
                  <a:srgbClr val="00206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兒童新樂園：</a:t>
            </a:r>
            <a:r>
              <a:rPr lang="en-US" altLang="zh-TW" sz="4400" dirty="0">
                <a:solidFill>
                  <a:srgbClr val="00206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https://www.tcap.taipei/cp.aspx?n=57F1A46B66881160</a:t>
            </a:r>
            <a:endParaRPr lang="zh-TW" altLang="en-US" sz="4400" dirty="0">
              <a:solidFill>
                <a:srgbClr val="002060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776235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82784" y="-156755"/>
            <a:ext cx="9768840" cy="2063932"/>
          </a:xfrm>
        </p:spPr>
        <p:txBody>
          <a:bodyPr>
            <a:noAutofit/>
          </a:bodyPr>
          <a:lstStyle/>
          <a:p>
            <a:r>
              <a:rPr lang="zh-TW" altLang="en-US" sz="8000" dirty="0">
                <a:solidFill>
                  <a:schemeClr val="accent4">
                    <a:lumMod val="40000"/>
                    <a:lumOff val="60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/>
            </a:r>
            <a:br>
              <a:rPr lang="zh-TW" altLang="en-US" sz="8000" dirty="0">
                <a:solidFill>
                  <a:schemeClr val="accent4">
                    <a:lumMod val="40000"/>
                    <a:lumOff val="60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</a:br>
            <a:r>
              <a:rPr lang="zh-TW" altLang="en-US" sz="80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兒童新樂園微電影</a:t>
            </a:r>
            <a:endParaRPr lang="zh-TW" altLang="en-US" sz="8000" dirty="0">
              <a:solidFill>
                <a:schemeClr val="accent4">
                  <a:lumMod val="40000"/>
                  <a:lumOff val="60000"/>
                </a:schemeClr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pic>
        <p:nvPicPr>
          <p:cNvPr id="3" name="Keda8BhREek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960914" y="2378257"/>
            <a:ext cx="5843451" cy="3970292"/>
          </a:xfrm>
          <a:prstGeom prst="rect">
            <a:avLst/>
          </a:prstGeom>
          <a:ln w="127000" cap="rnd">
            <a:solidFill>
              <a:srgbClr val="FFFFCC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284716446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61</TotalTime>
  <Words>180</Words>
  <Application>Microsoft Office PowerPoint</Application>
  <PresentationFormat>寬螢幕</PresentationFormat>
  <Paragraphs>32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4" baseType="lpstr">
      <vt:lpstr>清松手寫體1</vt:lpstr>
      <vt:lpstr>清松手寫體2</vt:lpstr>
      <vt:lpstr>新細明體</vt:lpstr>
      <vt:lpstr>Arial</vt:lpstr>
      <vt:lpstr>Calibri</vt:lpstr>
      <vt:lpstr>Calibri Light</vt:lpstr>
      <vt:lpstr>Office 佈景主題</vt:lpstr>
      <vt:lpstr>兒童新樂園</vt:lpstr>
      <vt:lpstr>行程</vt:lpstr>
      <vt:lpstr>收費</vt:lpstr>
      <vt:lpstr>魔法星際飛車</vt:lpstr>
      <vt:lpstr>小飛龍</vt:lpstr>
      <vt:lpstr>資料來源</vt:lpstr>
      <vt:lpstr> 兒童新樂園微電影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</dc:title>
  <dc:creator>Windows 使用者</dc:creator>
  <cp:lastModifiedBy>Windows 使用者</cp:lastModifiedBy>
  <cp:revision>9</cp:revision>
  <dcterms:created xsi:type="dcterms:W3CDTF">2021-12-28T06:38:35Z</dcterms:created>
  <dcterms:modified xsi:type="dcterms:W3CDTF">2022-01-11T06:41:09Z</dcterms:modified>
</cp:coreProperties>
</file>