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6EA798-E3D9-49FF-BAC5-1A96DE351787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F05BA14-8462-46B7-88AB-701F029EAFB4}">
      <dgm:prSet phldrT="[文字]" custT="1"/>
      <dgm:spPr/>
      <dgm:t>
        <a:bodyPr/>
        <a:lstStyle/>
        <a:p>
          <a:r>
            <a:rPr lang="en-US" altLang="zh-TW" sz="2400" dirty="0" smtClean="0"/>
            <a:t>9:00</a:t>
          </a:r>
          <a:r>
            <a:rPr lang="zh-TW" altLang="en-US" sz="2400" dirty="0" smtClean="0"/>
            <a:t>開始玩</a:t>
          </a:r>
        </a:p>
      </dgm:t>
    </dgm:pt>
    <dgm:pt modelId="{9418A0E6-9F05-4B1D-8584-6EFDB985F706}" type="parTrans" cxnId="{75F8C774-BBF1-47D9-9F62-4F3DCE618DD2}">
      <dgm:prSet/>
      <dgm:spPr/>
      <dgm:t>
        <a:bodyPr/>
        <a:lstStyle/>
        <a:p>
          <a:endParaRPr lang="zh-TW" altLang="en-US"/>
        </a:p>
      </dgm:t>
    </dgm:pt>
    <dgm:pt modelId="{572F16F3-480A-46D0-A11A-8C33614E85D3}" type="sibTrans" cxnId="{75F8C774-BBF1-47D9-9F62-4F3DCE618DD2}">
      <dgm:prSet/>
      <dgm:spPr/>
      <dgm:t>
        <a:bodyPr/>
        <a:lstStyle/>
        <a:p>
          <a:endParaRPr lang="zh-TW" altLang="en-US"/>
        </a:p>
      </dgm:t>
    </dgm:pt>
    <dgm:pt modelId="{CB68CC22-5EB3-45FF-B479-851B120E1D42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F6830B26-6D20-4D1C-BFB2-8AB608084782}" type="parTrans" cxnId="{7B09D5EC-44D5-45DC-88DC-18EC1BB57DDE}">
      <dgm:prSet/>
      <dgm:spPr/>
      <dgm:t>
        <a:bodyPr/>
        <a:lstStyle/>
        <a:p>
          <a:endParaRPr lang="zh-TW" altLang="en-US"/>
        </a:p>
      </dgm:t>
    </dgm:pt>
    <dgm:pt modelId="{CA93A259-DBE5-4DF4-97DF-12D6ED6AC43E}" type="sibTrans" cxnId="{7B09D5EC-44D5-45DC-88DC-18EC1BB57DDE}">
      <dgm:prSet/>
      <dgm:spPr/>
      <dgm:t>
        <a:bodyPr/>
        <a:lstStyle/>
        <a:p>
          <a:endParaRPr lang="zh-TW" altLang="en-US"/>
        </a:p>
      </dgm:t>
    </dgm:pt>
    <dgm:pt modelId="{2ACF52F9-3A52-4FB1-A3C7-C9FE2087D0D2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7359BAC4-9FC9-4368-B6E1-EDEE62B960DA}" type="parTrans" cxnId="{237A96A2-08D1-4643-B88F-94B136DA2E0B}">
      <dgm:prSet/>
      <dgm:spPr/>
      <dgm:t>
        <a:bodyPr/>
        <a:lstStyle/>
        <a:p>
          <a:endParaRPr lang="zh-TW" altLang="en-US"/>
        </a:p>
      </dgm:t>
    </dgm:pt>
    <dgm:pt modelId="{5289445B-9965-4469-8C04-54E5B5C21ED8}" type="sibTrans" cxnId="{237A96A2-08D1-4643-B88F-94B136DA2E0B}">
      <dgm:prSet/>
      <dgm:spPr/>
      <dgm:t>
        <a:bodyPr/>
        <a:lstStyle/>
        <a:p>
          <a:endParaRPr lang="zh-TW" altLang="en-US"/>
        </a:p>
      </dgm:t>
    </dgm:pt>
    <dgm:pt modelId="{A617D37B-3EAD-4E60-AF12-BCD6CAB1CE3F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吃午餐</a:t>
          </a:r>
          <a:endParaRPr lang="zh-TW" altLang="en-US" dirty="0"/>
        </a:p>
      </dgm:t>
    </dgm:pt>
    <dgm:pt modelId="{EB99DBC2-AB2B-4EAB-BF6C-F8FC777F84E7}" type="parTrans" cxnId="{1E16F500-11FA-4BC9-A0A1-81D6EF035CAC}">
      <dgm:prSet/>
      <dgm:spPr/>
      <dgm:t>
        <a:bodyPr/>
        <a:lstStyle/>
        <a:p>
          <a:endParaRPr lang="zh-TW" altLang="en-US"/>
        </a:p>
      </dgm:t>
    </dgm:pt>
    <dgm:pt modelId="{4CDD6A76-DAD5-4EE0-8214-44071A3A3E43}" type="sibTrans" cxnId="{1E16F500-11FA-4BC9-A0A1-81D6EF035CAC}">
      <dgm:prSet/>
      <dgm:spPr/>
      <dgm:t>
        <a:bodyPr/>
        <a:lstStyle/>
        <a:p>
          <a:endParaRPr lang="zh-TW" altLang="en-US"/>
        </a:p>
      </dgm:t>
    </dgm:pt>
    <dgm:pt modelId="{F2346A08-F03A-4816-8F81-49959AB67352}">
      <dgm:prSet phldrT="[文字]"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E38E1DE4-2538-4AA6-88FA-F9DE212D12E6}" type="parTrans" cxnId="{214C27E3-B47F-4769-AF7B-22AC8E4343C1}">
      <dgm:prSet/>
      <dgm:spPr/>
      <dgm:t>
        <a:bodyPr/>
        <a:lstStyle/>
        <a:p>
          <a:endParaRPr lang="zh-TW" altLang="en-US"/>
        </a:p>
      </dgm:t>
    </dgm:pt>
    <dgm:pt modelId="{45248580-8239-4649-9E26-DAA6C80F71B1}" type="sibTrans" cxnId="{214C27E3-B47F-4769-AF7B-22AC8E4343C1}">
      <dgm:prSet/>
      <dgm:spPr/>
      <dgm:t>
        <a:bodyPr/>
        <a:lstStyle/>
        <a:p>
          <a:endParaRPr lang="zh-TW" altLang="en-US"/>
        </a:p>
      </dgm:t>
    </dgm:pt>
    <dgm:pt modelId="{2F3B2B85-EB62-4F9F-9732-FA584DB7367D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F91B7425-91E4-4EEA-9A99-8874F24E64D2}" type="parTrans" cxnId="{285A3B0A-16C0-470F-8F23-55D70DEC76B1}">
      <dgm:prSet/>
      <dgm:spPr/>
      <dgm:t>
        <a:bodyPr/>
        <a:lstStyle/>
        <a:p>
          <a:endParaRPr lang="zh-TW" altLang="en-US"/>
        </a:p>
      </dgm:t>
    </dgm:pt>
    <dgm:pt modelId="{CEB30275-D57D-43E4-A552-A6ACA3893897}" type="sibTrans" cxnId="{285A3B0A-16C0-470F-8F23-55D70DEC76B1}">
      <dgm:prSet/>
      <dgm:spPr/>
      <dgm:t>
        <a:bodyPr/>
        <a:lstStyle/>
        <a:p>
          <a:endParaRPr lang="zh-TW" altLang="en-US"/>
        </a:p>
      </dgm:t>
    </dgm:pt>
    <dgm:pt modelId="{C1E2FAEC-86DB-494C-9A59-B8E27D24BF39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F1FC9CED-487B-48BD-BCDB-0551BFF20F7E}" type="parTrans" cxnId="{A0FCF626-6A33-4EDA-9C3D-72CC2BCF0555}">
      <dgm:prSet/>
      <dgm:spPr/>
      <dgm:t>
        <a:bodyPr/>
        <a:lstStyle/>
        <a:p>
          <a:endParaRPr lang="zh-TW" altLang="en-US"/>
        </a:p>
      </dgm:t>
    </dgm:pt>
    <dgm:pt modelId="{2D1D1429-E276-44DD-A80C-D61F140918CD}" type="sibTrans" cxnId="{A0FCF626-6A33-4EDA-9C3D-72CC2BCF0555}">
      <dgm:prSet/>
      <dgm:spPr/>
      <dgm:t>
        <a:bodyPr/>
        <a:lstStyle/>
        <a:p>
          <a:endParaRPr lang="zh-TW" altLang="en-US"/>
        </a:p>
      </dgm:t>
    </dgm:pt>
    <dgm:pt modelId="{ED244589-9430-4828-9D59-5284B15BB85E}">
      <dgm:prSet phldrT="[文字]"/>
      <dgm:spPr/>
      <dgm:t>
        <a:bodyPr/>
        <a:lstStyle/>
        <a:p>
          <a:r>
            <a:rPr lang="en-US" altLang="zh-TW" dirty="0" smtClean="0"/>
            <a:t>3:30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10BC083E-75F8-4D1A-A8AE-552F9AECE249}" type="parTrans" cxnId="{BC445953-E08F-46D1-B5D9-336AE2EEBFCC}">
      <dgm:prSet/>
      <dgm:spPr/>
      <dgm:t>
        <a:bodyPr/>
        <a:lstStyle/>
        <a:p>
          <a:endParaRPr lang="zh-TW" altLang="en-US"/>
        </a:p>
      </dgm:t>
    </dgm:pt>
    <dgm:pt modelId="{7F84C054-36B3-4AB5-B4E7-EA68EFD97EA2}" type="sibTrans" cxnId="{BC445953-E08F-46D1-B5D9-336AE2EEBFCC}">
      <dgm:prSet/>
      <dgm:spPr/>
      <dgm:t>
        <a:bodyPr/>
        <a:lstStyle/>
        <a:p>
          <a:endParaRPr lang="zh-TW" altLang="en-US"/>
        </a:p>
      </dgm:t>
    </dgm:pt>
    <dgm:pt modelId="{08178599-223F-44A1-8435-86DDE2A7A04A}" type="pres">
      <dgm:prSet presAssocID="{5C6EA798-E3D9-49FF-BAC5-1A96DE35178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D41F29BD-FE24-4C17-88EC-878A70DB3506}" type="pres">
      <dgm:prSet presAssocID="{FF05BA14-8462-46B7-88AB-701F029EAFB4}" presName="composite" presStyleCnt="0"/>
      <dgm:spPr/>
    </dgm:pt>
    <dgm:pt modelId="{939E930B-B208-41A8-A4CC-C1225268246B}" type="pres">
      <dgm:prSet presAssocID="{FF05BA14-8462-46B7-88AB-701F029EAFB4}" presName="LShape" presStyleLbl="alignNode1" presStyleIdx="0" presStyleCnt="15"/>
      <dgm:spPr/>
    </dgm:pt>
    <dgm:pt modelId="{90AB7DC8-8246-4368-8772-3B4D851A8408}" type="pres">
      <dgm:prSet presAssocID="{FF05BA14-8462-46B7-88AB-701F029EAFB4}" presName="ParentText" presStyleLbl="revTx" presStyleIdx="0" presStyleCnt="8" custScaleX="117856" custLinFactNeighborX="8135" custLinFactNeighborY="1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1F2DD0-73B0-4CCE-9F9E-48465953A764}" type="pres">
      <dgm:prSet presAssocID="{FF05BA14-8462-46B7-88AB-701F029EAFB4}" presName="Triangle" presStyleLbl="alignNode1" presStyleIdx="1" presStyleCnt="15"/>
      <dgm:spPr/>
    </dgm:pt>
    <dgm:pt modelId="{CE984E20-9907-4D98-8866-9FFED2C91773}" type="pres">
      <dgm:prSet presAssocID="{572F16F3-480A-46D0-A11A-8C33614E85D3}" presName="sibTrans" presStyleCnt="0"/>
      <dgm:spPr/>
    </dgm:pt>
    <dgm:pt modelId="{F67EFA41-2EA0-45FD-8D28-E6875B02D793}" type="pres">
      <dgm:prSet presAssocID="{572F16F3-480A-46D0-A11A-8C33614E85D3}" presName="space" presStyleCnt="0"/>
      <dgm:spPr/>
    </dgm:pt>
    <dgm:pt modelId="{2329385B-5A29-4CA2-92D0-46D50E663AE9}" type="pres">
      <dgm:prSet presAssocID="{CB68CC22-5EB3-45FF-B479-851B120E1D42}" presName="composite" presStyleCnt="0"/>
      <dgm:spPr/>
    </dgm:pt>
    <dgm:pt modelId="{E40AE394-8CA9-4EAE-AC3D-51F27DD56D2C}" type="pres">
      <dgm:prSet presAssocID="{CB68CC22-5EB3-45FF-B479-851B120E1D42}" presName="LShape" presStyleLbl="alignNode1" presStyleIdx="2" presStyleCnt="15"/>
      <dgm:spPr/>
    </dgm:pt>
    <dgm:pt modelId="{CDFF219E-8A83-45FE-803C-0E944DBCEDED}" type="pres">
      <dgm:prSet presAssocID="{CB68CC22-5EB3-45FF-B479-851B120E1D42}" presName="ParentText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CE0D8D-249C-40AD-8E01-35B593C69B23}" type="pres">
      <dgm:prSet presAssocID="{CB68CC22-5EB3-45FF-B479-851B120E1D42}" presName="Triangle" presStyleLbl="alignNode1" presStyleIdx="3" presStyleCnt="15"/>
      <dgm:spPr/>
    </dgm:pt>
    <dgm:pt modelId="{6937CE59-9516-4A25-A6DF-362EBD1D45C5}" type="pres">
      <dgm:prSet presAssocID="{CA93A259-DBE5-4DF4-97DF-12D6ED6AC43E}" presName="sibTrans" presStyleCnt="0"/>
      <dgm:spPr/>
    </dgm:pt>
    <dgm:pt modelId="{A2465C3B-04AF-46C9-87B2-AD04449138DA}" type="pres">
      <dgm:prSet presAssocID="{CA93A259-DBE5-4DF4-97DF-12D6ED6AC43E}" presName="space" presStyleCnt="0"/>
      <dgm:spPr/>
    </dgm:pt>
    <dgm:pt modelId="{F1C9D2C4-2D7A-4972-9EDE-507736B0A6D8}" type="pres">
      <dgm:prSet presAssocID="{F2346A08-F03A-4816-8F81-49959AB67352}" presName="composite" presStyleCnt="0"/>
      <dgm:spPr/>
    </dgm:pt>
    <dgm:pt modelId="{AF8F223B-AA45-4A35-8029-E4CBD3469A14}" type="pres">
      <dgm:prSet presAssocID="{F2346A08-F03A-4816-8F81-49959AB67352}" presName="LShape" presStyleLbl="alignNode1" presStyleIdx="4" presStyleCnt="15"/>
      <dgm:spPr/>
    </dgm:pt>
    <dgm:pt modelId="{218B8A3F-5B6A-4880-A8A5-F96E08B0AF7B}" type="pres">
      <dgm:prSet presAssocID="{F2346A08-F03A-4816-8F81-49959AB67352}" presName="ParentText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AB5B99-2752-4702-9ECE-F5025AFC6B28}" type="pres">
      <dgm:prSet presAssocID="{F2346A08-F03A-4816-8F81-49959AB67352}" presName="Triangle" presStyleLbl="alignNode1" presStyleIdx="5" presStyleCnt="15"/>
      <dgm:spPr/>
    </dgm:pt>
    <dgm:pt modelId="{2D5E3D24-B91A-4D4D-8B85-C5D47B8CD980}" type="pres">
      <dgm:prSet presAssocID="{45248580-8239-4649-9E26-DAA6C80F71B1}" presName="sibTrans" presStyleCnt="0"/>
      <dgm:spPr/>
    </dgm:pt>
    <dgm:pt modelId="{230E54BB-A3ED-4624-8E45-060F4831F475}" type="pres">
      <dgm:prSet presAssocID="{45248580-8239-4649-9E26-DAA6C80F71B1}" presName="space" presStyleCnt="0"/>
      <dgm:spPr/>
    </dgm:pt>
    <dgm:pt modelId="{702319F9-A764-4866-997D-D496F49AA246}" type="pres">
      <dgm:prSet presAssocID="{2ACF52F9-3A52-4FB1-A3C7-C9FE2087D0D2}" presName="composite" presStyleCnt="0"/>
      <dgm:spPr/>
    </dgm:pt>
    <dgm:pt modelId="{42B1D0A0-3B25-4FB6-BB83-5E4E06FC3361}" type="pres">
      <dgm:prSet presAssocID="{2ACF52F9-3A52-4FB1-A3C7-C9FE2087D0D2}" presName="LShape" presStyleLbl="alignNode1" presStyleIdx="6" presStyleCnt="15"/>
      <dgm:spPr/>
    </dgm:pt>
    <dgm:pt modelId="{8B72B0F8-E983-4EB9-A727-8D5105680BAC}" type="pres">
      <dgm:prSet presAssocID="{2ACF52F9-3A52-4FB1-A3C7-C9FE2087D0D2}" presName="ParentText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ABF464-6B70-4E36-80C0-16BD9658E534}" type="pres">
      <dgm:prSet presAssocID="{2ACF52F9-3A52-4FB1-A3C7-C9FE2087D0D2}" presName="Triangle" presStyleLbl="alignNode1" presStyleIdx="7" presStyleCnt="15"/>
      <dgm:spPr/>
    </dgm:pt>
    <dgm:pt modelId="{BFEB7178-E2D9-48B0-B914-AFF0FA96434A}" type="pres">
      <dgm:prSet presAssocID="{5289445B-9965-4469-8C04-54E5B5C21ED8}" presName="sibTrans" presStyleCnt="0"/>
      <dgm:spPr/>
    </dgm:pt>
    <dgm:pt modelId="{998ADEC4-BE98-4CF1-81B5-40553BA53592}" type="pres">
      <dgm:prSet presAssocID="{5289445B-9965-4469-8C04-54E5B5C21ED8}" presName="space" presStyleCnt="0"/>
      <dgm:spPr/>
    </dgm:pt>
    <dgm:pt modelId="{4F15A9AC-8CB0-42EF-9485-FEF264084983}" type="pres">
      <dgm:prSet presAssocID="{A617D37B-3EAD-4E60-AF12-BCD6CAB1CE3F}" presName="composite" presStyleCnt="0"/>
      <dgm:spPr/>
    </dgm:pt>
    <dgm:pt modelId="{E9143705-D3DD-4BA2-A018-662EF3E021AD}" type="pres">
      <dgm:prSet presAssocID="{A617D37B-3EAD-4E60-AF12-BCD6CAB1CE3F}" presName="LShape" presStyleLbl="alignNode1" presStyleIdx="8" presStyleCnt="15"/>
      <dgm:spPr/>
    </dgm:pt>
    <dgm:pt modelId="{4590D42E-C6D9-488A-B1B7-1A0E6DAAF875}" type="pres">
      <dgm:prSet presAssocID="{A617D37B-3EAD-4E60-AF12-BCD6CAB1CE3F}" presName="ParentText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59EEDC-FABA-49B1-8F59-246C817CDF2C}" type="pres">
      <dgm:prSet presAssocID="{A617D37B-3EAD-4E60-AF12-BCD6CAB1CE3F}" presName="Triangle" presStyleLbl="alignNode1" presStyleIdx="9" presStyleCnt="15"/>
      <dgm:spPr/>
    </dgm:pt>
    <dgm:pt modelId="{25820618-2BF1-4BF0-930A-348D7EDAC79A}" type="pres">
      <dgm:prSet presAssocID="{4CDD6A76-DAD5-4EE0-8214-44071A3A3E43}" presName="sibTrans" presStyleCnt="0"/>
      <dgm:spPr/>
    </dgm:pt>
    <dgm:pt modelId="{529CCE65-E189-40C8-95FE-FD2B2807015B}" type="pres">
      <dgm:prSet presAssocID="{4CDD6A76-DAD5-4EE0-8214-44071A3A3E43}" presName="space" presStyleCnt="0"/>
      <dgm:spPr/>
    </dgm:pt>
    <dgm:pt modelId="{84ADD1D9-8DC7-49AA-89A9-DCD9CC61E051}" type="pres">
      <dgm:prSet presAssocID="{2F3B2B85-EB62-4F9F-9732-FA584DB7367D}" presName="composite" presStyleCnt="0"/>
      <dgm:spPr/>
    </dgm:pt>
    <dgm:pt modelId="{493D08C7-63ED-47D9-B6FB-02EE01CAFA0E}" type="pres">
      <dgm:prSet presAssocID="{2F3B2B85-EB62-4F9F-9732-FA584DB7367D}" presName="LShape" presStyleLbl="alignNode1" presStyleIdx="10" presStyleCnt="15"/>
      <dgm:spPr/>
    </dgm:pt>
    <dgm:pt modelId="{BDEA7CE5-0323-4503-A542-0FC3DD435E64}" type="pres">
      <dgm:prSet presAssocID="{2F3B2B85-EB62-4F9F-9732-FA584DB7367D}" presName="ParentText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46842A-720E-4E1E-A65B-913385A64C76}" type="pres">
      <dgm:prSet presAssocID="{2F3B2B85-EB62-4F9F-9732-FA584DB7367D}" presName="Triangle" presStyleLbl="alignNode1" presStyleIdx="11" presStyleCnt="15"/>
      <dgm:spPr/>
    </dgm:pt>
    <dgm:pt modelId="{E4EACDFF-743E-42D0-B3BF-9C2C2707F706}" type="pres">
      <dgm:prSet presAssocID="{CEB30275-D57D-43E4-A552-A6ACA3893897}" presName="sibTrans" presStyleCnt="0"/>
      <dgm:spPr/>
    </dgm:pt>
    <dgm:pt modelId="{9A3B4A6C-A817-428B-B91A-D4CCF7CA27FA}" type="pres">
      <dgm:prSet presAssocID="{CEB30275-D57D-43E4-A552-A6ACA3893897}" presName="space" presStyleCnt="0"/>
      <dgm:spPr/>
    </dgm:pt>
    <dgm:pt modelId="{332399EE-C8BD-4E3F-9F21-7064C9DFF275}" type="pres">
      <dgm:prSet presAssocID="{C1E2FAEC-86DB-494C-9A59-B8E27D24BF39}" presName="composite" presStyleCnt="0"/>
      <dgm:spPr/>
    </dgm:pt>
    <dgm:pt modelId="{388AC094-9EBF-4970-8905-DC3A8BB652B5}" type="pres">
      <dgm:prSet presAssocID="{C1E2FAEC-86DB-494C-9A59-B8E27D24BF39}" presName="LShape" presStyleLbl="alignNode1" presStyleIdx="12" presStyleCnt="15"/>
      <dgm:spPr/>
    </dgm:pt>
    <dgm:pt modelId="{3AC39AAE-3449-4499-A228-F14FF8A13EF7}" type="pres">
      <dgm:prSet presAssocID="{C1E2FAEC-86DB-494C-9A59-B8E27D24BF39}" presName="ParentText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EA1C98-DE87-452B-9101-48D512CD1B68}" type="pres">
      <dgm:prSet presAssocID="{C1E2FAEC-86DB-494C-9A59-B8E27D24BF39}" presName="Triangle" presStyleLbl="alignNode1" presStyleIdx="13" presStyleCnt="15"/>
      <dgm:spPr/>
    </dgm:pt>
    <dgm:pt modelId="{C235C79B-EB25-4B0C-88BE-E4D6FB887E7F}" type="pres">
      <dgm:prSet presAssocID="{2D1D1429-E276-44DD-A80C-D61F140918CD}" presName="sibTrans" presStyleCnt="0"/>
      <dgm:spPr/>
    </dgm:pt>
    <dgm:pt modelId="{B0A86483-F22E-4928-B604-9DCD28AA4A93}" type="pres">
      <dgm:prSet presAssocID="{2D1D1429-E276-44DD-A80C-D61F140918CD}" presName="space" presStyleCnt="0"/>
      <dgm:spPr/>
    </dgm:pt>
    <dgm:pt modelId="{B8A75A8B-6352-4752-ADCC-8F33163E5973}" type="pres">
      <dgm:prSet presAssocID="{ED244589-9430-4828-9D59-5284B15BB85E}" presName="composite" presStyleCnt="0"/>
      <dgm:spPr/>
    </dgm:pt>
    <dgm:pt modelId="{D0C8B2BA-21D5-4DD3-B59A-1046082ED055}" type="pres">
      <dgm:prSet presAssocID="{ED244589-9430-4828-9D59-5284B15BB85E}" presName="LShape" presStyleLbl="alignNode1" presStyleIdx="14" presStyleCnt="15"/>
      <dgm:spPr/>
    </dgm:pt>
    <dgm:pt modelId="{61EBE908-B9F9-47EB-994A-5E9B3D1F8D2A}" type="pres">
      <dgm:prSet presAssocID="{ED244589-9430-4828-9D59-5284B15BB85E}" presName="ParentText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43B08B0-1C8C-49BA-ACBB-A77F5C4AA89B}" type="presOf" srcId="{CB68CC22-5EB3-45FF-B479-851B120E1D42}" destId="{CDFF219E-8A83-45FE-803C-0E944DBCEDED}" srcOrd="0" destOrd="0" presId="urn:microsoft.com/office/officeart/2009/3/layout/StepUpProcess"/>
    <dgm:cxn modelId="{7B09D5EC-44D5-45DC-88DC-18EC1BB57DDE}" srcId="{5C6EA798-E3D9-49FF-BAC5-1A96DE351787}" destId="{CB68CC22-5EB3-45FF-B479-851B120E1D42}" srcOrd="1" destOrd="0" parTransId="{F6830B26-6D20-4D1C-BFB2-8AB608084782}" sibTransId="{CA93A259-DBE5-4DF4-97DF-12D6ED6AC43E}"/>
    <dgm:cxn modelId="{75F8C774-BBF1-47D9-9F62-4F3DCE618DD2}" srcId="{5C6EA798-E3D9-49FF-BAC5-1A96DE351787}" destId="{FF05BA14-8462-46B7-88AB-701F029EAFB4}" srcOrd="0" destOrd="0" parTransId="{9418A0E6-9F05-4B1D-8584-6EFDB985F706}" sibTransId="{572F16F3-480A-46D0-A11A-8C33614E85D3}"/>
    <dgm:cxn modelId="{3B29B4A3-A6AB-4923-AFCD-859E8CE13EB2}" type="presOf" srcId="{FF05BA14-8462-46B7-88AB-701F029EAFB4}" destId="{90AB7DC8-8246-4368-8772-3B4D851A8408}" srcOrd="0" destOrd="0" presId="urn:microsoft.com/office/officeart/2009/3/layout/StepUpProcess"/>
    <dgm:cxn modelId="{285A3B0A-16C0-470F-8F23-55D70DEC76B1}" srcId="{5C6EA798-E3D9-49FF-BAC5-1A96DE351787}" destId="{2F3B2B85-EB62-4F9F-9732-FA584DB7367D}" srcOrd="5" destOrd="0" parTransId="{F91B7425-91E4-4EEA-9A99-8874F24E64D2}" sibTransId="{CEB30275-D57D-43E4-A552-A6ACA3893897}"/>
    <dgm:cxn modelId="{AD26A8C2-0521-4250-BC8A-D345309C71B9}" type="presOf" srcId="{F2346A08-F03A-4816-8F81-49959AB67352}" destId="{218B8A3F-5B6A-4880-A8A5-F96E08B0AF7B}" srcOrd="0" destOrd="0" presId="urn:microsoft.com/office/officeart/2009/3/layout/StepUpProcess"/>
    <dgm:cxn modelId="{AFF15FC8-DFDE-4BA8-905D-7ABE0D817B7F}" type="presOf" srcId="{C1E2FAEC-86DB-494C-9A59-B8E27D24BF39}" destId="{3AC39AAE-3449-4499-A228-F14FF8A13EF7}" srcOrd="0" destOrd="0" presId="urn:microsoft.com/office/officeart/2009/3/layout/StepUpProcess"/>
    <dgm:cxn modelId="{BC445953-E08F-46D1-B5D9-336AE2EEBFCC}" srcId="{5C6EA798-E3D9-49FF-BAC5-1A96DE351787}" destId="{ED244589-9430-4828-9D59-5284B15BB85E}" srcOrd="7" destOrd="0" parTransId="{10BC083E-75F8-4D1A-A8AE-552F9AECE249}" sibTransId="{7F84C054-36B3-4AB5-B4E7-EA68EFD97EA2}"/>
    <dgm:cxn modelId="{ABA3F192-C462-4EAA-BD10-EDBEAA6138AC}" type="presOf" srcId="{2F3B2B85-EB62-4F9F-9732-FA584DB7367D}" destId="{BDEA7CE5-0323-4503-A542-0FC3DD435E64}" srcOrd="0" destOrd="0" presId="urn:microsoft.com/office/officeart/2009/3/layout/StepUpProcess"/>
    <dgm:cxn modelId="{9AA3E5F2-30CF-4058-836B-1B8D7218C199}" type="presOf" srcId="{5C6EA798-E3D9-49FF-BAC5-1A96DE351787}" destId="{08178599-223F-44A1-8435-86DDE2A7A04A}" srcOrd="0" destOrd="0" presId="urn:microsoft.com/office/officeart/2009/3/layout/StepUpProcess"/>
    <dgm:cxn modelId="{217622A1-E51B-4B47-A6E0-047DC0B54B49}" type="presOf" srcId="{2ACF52F9-3A52-4FB1-A3C7-C9FE2087D0D2}" destId="{8B72B0F8-E983-4EB9-A727-8D5105680BAC}" srcOrd="0" destOrd="0" presId="urn:microsoft.com/office/officeart/2009/3/layout/StepUpProcess"/>
    <dgm:cxn modelId="{F8B2E500-6C89-435B-BBE4-A386636FC5B7}" type="presOf" srcId="{ED244589-9430-4828-9D59-5284B15BB85E}" destId="{61EBE908-B9F9-47EB-994A-5E9B3D1F8D2A}" srcOrd="0" destOrd="0" presId="urn:microsoft.com/office/officeart/2009/3/layout/StepUpProcess"/>
    <dgm:cxn modelId="{1E16F500-11FA-4BC9-A0A1-81D6EF035CAC}" srcId="{5C6EA798-E3D9-49FF-BAC5-1A96DE351787}" destId="{A617D37B-3EAD-4E60-AF12-BCD6CAB1CE3F}" srcOrd="4" destOrd="0" parTransId="{EB99DBC2-AB2B-4EAB-BF6C-F8FC777F84E7}" sibTransId="{4CDD6A76-DAD5-4EE0-8214-44071A3A3E43}"/>
    <dgm:cxn modelId="{A0FCF626-6A33-4EDA-9C3D-72CC2BCF0555}" srcId="{5C6EA798-E3D9-49FF-BAC5-1A96DE351787}" destId="{C1E2FAEC-86DB-494C-9A59-B8E27D24BF39}" srcOrd="6" destOrd="0" parTransId="{F1FC9CED-487B-48BD-BCDB-0551BFF20F7E}" sibTransId="{2D1D1429-E276-44DD-A80C-D61F140918CD}"/>
    <dgm:cxn modelId="{237A96A2-08D1-4643-B88F-94B136DA2E0B}" srcId="{5C6EA798-E3D9-49FF-BAC5-1A96DE351787}" destId="{2ACF52F9-3A52-4FB1-A3C7-C9FE2087D0D2}" srcOrd="3" destOrd="0" parTransId="{7359BAC4-9FC9-4368-B6E1-EDEE62B960DA}" sibTransId="{5289445B-9965-4469-8C04-54E5B5C21ED8}"/>
    <dgm:cxn modelId="{82A88E2A-3B3B-4F8E-BD84-71848B8C5A27}" type="presOf" srcId="{A617D37B-3EAD-4E60-AF12-BCD6CAB1CE3F}" destId="{4590D42E-C6D9-488A-B1B7-1A0E6DAAF875}" srcOrd="0" destOrd="0" presId="urn:microsoft.com/office/officeart/2009/3/layout/StepUpProcess"/>
    <dgm:cxn modelId="{214C27E3-B47F-4769-AF7B-22AC8E4343C1}" srcId="{5C6EA798-E3D9-49FF-BAC5-1A96DE351787}" destId="{F2346A08-F03A-4816-8F81-49959AB67352}" srcOrd="2" destOrd="0" parTransId="{E38E1DE4-2538-4AA6-88FA-F9DE212D12E6}" sibTransId="{45248580-8239-4649-9E26-DAA6C80F71B1}"/>
    <dgm:cxn modelId="{6DFA4E2E-F784-4814-B0A6-144E7398CF16}" type="presParOf" srcId="{08178599-223F-44A1-8435-86DDE2A7A04A}" destId="{D41F29BD-FE24-4C17-88EC-878A70DB3506}" srcOrd="0" destOrd="0" presId="urn:microsoft.com/office/officeart/2009/3/layout/StepUpProcess"/>
    <dgm:cxn modelId="{E8B89B6C-3D45-484F-9C6B-B6C6CCB275C8}" type="presParOf" srcId="{D41F29BD-FE24-4C17-88EC-878A70DB3506}" destId="{939E930B-B208-41A8-A4CC-C1225268246B}" srcOrd="0" destOrd="0" presId="urn:microsoft.com/office/officeart/2009/3/layout/StepUpProcess"/>
    <dgm:cxn modelId="{296DBCD5-47BF-480E-91A7-100E024D35D1}" type="presParOf" srcId="{D41F29BD-FE24-4C17-88EC-878A70DB3506}" destId="{90AB7DC8-8246-4368-8772-3B4D851A8408}" srcOrd="1" destOrd="0" presId="urn:microsoft.com/office/officeart/2009/3/layout/StepUpProcess"/>
    <dgm:cxn modelId="{01481B28-B7CA-40C1-BBB0-F87FBDD82CD5}" type="presParOf" srcId="{D41F29BD-FE24-4C17-88EC-878A70DB3506}" destId="{551F2DD0-73B0-4CCE-9F9E-48465953A764}" srcOrd="2" destOrd="0" presId="urn:microsoft.com/office/officeart/2009/3/layout/StepUpProcess"/>
    <dgm:cxn modelId="{671876DD-1E2A-43A4-8DC0-400DABAD174B}" type="presParOf" srcId="{08178599-223F-44A1-8435-86DDE2A7A04A}" destId="{CE984E20-9907-4D98-8866-9FFED2C91773}" srcOrd="1" destOrd="0" presId="urn:microsoft.com/office/officeart/2009/3/layout/StepUpProcess"/>
    <dgm:cxn modelId="{26CC570F-FC6B-44E1-9DD9-418DDAB87D15}" type="presParOf" srcId="{CE984E20-9907-4D98-8866-9FFED2C91773}" destId="{F67EFA41-2EA0-45FD-8D28-E6875B02D793}" srcOrd="0" destOrd="0" presId="urn:microsoft.com/office/officeart/2009/3/layout/StepUpProcess"/>
    <dgm:cxn modelId="{4300F6A8-EDF8-45B8-ABB3-4D9407FCA44F}" type="presParOf" srcId="{08178599-223F-44A1-8435-86DDE2A7A04A}" destId="{2329385B-5A29-4CA2-92D0-46D50E663AE9}" srcOrd="2" destOrd="0" presId="urn:microsoft.com/office/officeart/2009/3/layout/StepUpProcess"/>
    <dgm:cxn modelId="{BAF28E54-ADF0-4A48-B051-343EC7ADB4CE}" type="presParOf" srcId="{2329385B-5A29-4CA2-92D0-46D50E663AE9}" destId="{E40AE394-8CA9-4EAE-AC3D-51F27DD56D2C}" srcOrd="0" destOrd="0" presId="urn:microsoft.com/office/officeart/2009/3/layout/StepUpProcess"/>
    <dgm:cxn modelId="{F29846F0-853D-47B5-9CE1-31A41594532A}" type="presParOf" srcId="{2329385B-5A29-4CA2-92D0-46D50E663AE9}" destId="{CDFF219E-8A83-45FE-803C-0E944DBCEDED}" srcOrd="1" destOrd="0" presId="urn:microsoft.com/office/officeart/2009/3/layout/StepUpProcess"/>
    <dgm:cxn modelId="{CBFB343C-72E9-4BB8-A487-E0D7D85C4917}" type="presParOf" srcId="{2329385B-5A29-4CA2-92D0-46D50E663AE9}" destId="{E5CE0D8D-249C-40AD-8E01-35B593C69B23}" srcOrd="2" destOrd="0" presId="urn:microsoft.com/office/officeart/2009/3/layout/StepUpProcess"/>
    <dgm:cxn modelId="{79EDA519-4D31-4892-8C12-3751A6AB7395}" type="presParOf" srcId="{08178599-223F-44A1-8435-86DDE2A7A04A}" destId="{6937CE59-9516-4A25-A6DF-362EBD1D45C5}" srcOrd="3" destOrd="0" presId="urn:microsoft.com/office/officeart/2009/3/layout/StepUpProcess"/>
    <dgm:cxn modelId="{29EFFF58-90B1-4107-AE39-0A5C23FD534B}" type="presParOf" srcId="{6937CE59-9516-4A25-A6DF-362EBD1D45C5}" destId="{A2465C3B-04AF-46C9-87B2-AD04449138DA}" srcOrd="0" destOrd="0" presId="urn:microsoft.com/office/officeart/2009/3/layout/StepUpProcess"/>
    <dgm:cxn modelId="{971E8000-167A-4F43-84A9-B3FC9E5DE870}" type="presParOf" srcId="{08178599-223F-44A1-8435-86DDE2A7A04A}" destId="{F1C9D2C4-2D7A-4972-9EDE-507736B0A6D8}" srcOrd="4" destOrd="0" presId="urn:microsoft.com/office/officeart/2009/3/layout/StepUpProcess"/>
    <dgm:cxn modelId="{22F12DE5-6E6F-4B23-9820-AA69EF7E3FA6}" type="presParOf" srcId="{F1C9D2C4-2D7A-4972-9EDE-507736B0A6D8}" destId="{AF8F223B-AA45-4A35-8029-E4CBD3469A14}" srcOrd="0" destOrd="0" presId="urn:microsoft.com/office/officeart/2009/3/layout/StepUpProcess"/>
    <dgm:cxn modelId="{1866C5EC-1AE3-4959-9944-C196DD0DCD2F}" type="presParOf" srcId="{F1C9D2C4-2D7A-4972-9EDE-507736B0A6D8}" destId="{218B8A3F-5B6A-4880-A8A5-F96E08B0AF7B}" srcOrd="1" destOrd="0" presId="urn:microsoft.com/office/officeart/2009/3/layout/StepUpProcess"/>
    <dgm:cxn modelId="{70F6023C-EBFC-4806-97A1-CE5952D27486}" type="presParOf" srcId="{F1C9D2C4-2D7A-4972-9EDE-507736B0A6D8}" destId="{7DAB5B99-2752-4702-9ECE-F5025AFC6B28}" srcOrd="2" destOrd="0" presId="urn:microsoft.com/office/officeart/2009/3/layout/StepUpProcess"/>
    <dgm:cxn modelId="{110A775E-C9D3-4AF8-BD8F-3EBC0808D784}" type="presParOf" srcId="{08178599-223F-44A1-8435-86DDE2A7A04A}" destId="{2D5E3D24-B91A-4D4D-8B85-C5D47B8CD980}" srcOrd="5" destOrd="0" presId="urn:microsoft.com/office/officeart/2009/3/layout/StepUpProcess"/>
    <dgm:cxn modelId="{49B0EA76-C2B6-4D81-AEF1-523FF999DE87}" type="presParOf" srcId="{2D5E3D24-B91A-4D4D-8B85-C5D47B8CD980}" destId="{230E54BB-A3ED-4624-8E45-060F4831F475}" srcOrd="0" destOrd="0" presId="urn:microsoft.com/office/officeart/2009/3/layout/StepUpProcess"/>
    <dgm:cxn modelId="{492F24AE-0C6B-488C-A84E-831BA86604F7}" type="presParOf" srcId="{08178599-223F-44A1-8435-86DDE2A7A04A}" destId="{702319F9-A764-4866-997D-D496F49AA246}" srcOrd="6" destOrd="0" presId="urn:microsoft.com/office/officeart/2009/3/layout/StepUpProcess"/>
    <dgm:cxn modelId="{2E103F3B-74F5-48AF-866E-37D31EC7F062}" type="presParOf" srcId="{702319F9-A764-4866-997D-D496F49AA246}" destId="{42B1D0A0-3B25-4FB6-BB83-5E4E06FC3361}" srcOrd="0" destOrd="0" presId="urn:microsoft.com/office/officeart/2009/3/layout/StepUpProcess"/>
    <dgm:cxn modelId="{89CAA337-286E-496F-8933-1F7EE747555C}" type="presParOf" srcId="{702319F9-A764-4866-997D-D496F49AA246}" destId="{8B72B0F8-E983-4EB9-A727-8D5105680BAC}" srcOrd="1" destOrd="0" presId="urn:microsoft.com/office/officeart/2009/3/layout/StepUpProcess"/>
    <dgm:cxn modelId="{CD2FE1C9-21A6-47C2-8D7F-9F819C7707EF}" type="presParOf" srcId="{702319F9-A764-4866-997D-D496F49AA246}" destId="{1FABF464-6B70-4E36-80C0-16BD9658E534}" srcOrd="2" destOrd="0" presId="urn:microsoft.com/office/officeart/2009/3/layout/StepUpProcess"/>
    <dgm:cxn modelId="{B2D36FBE-F9D5-488F-A81E-44E15204A4BE}" type="presParOf" srcId="{08178599-223F-44A1-8435-86DDE2A7A04A}" destId="{BFEB7178-E2D9-48B0-B914-AFF0FA96434A}" srcOrd="7" destOrd="0" presId="urn:microsoft.com/office/officeart/2009/3/layout/StepUpProcess"/>
    <dgm:cxn modelId="{8C128D81-BD46-4D80-9937-C9FAEC9AFD82}" type="presParOf" srcId="{BFEB7178-E2D9-48B0-B914-AFF0FA96434A}" destId="{998ADEC4-BE98-4CF1-81B5-40553BA53592}" srcOrd="0" destOrd="0" presId="urn:microsoft.com/office/officeart/2009/3/layout/StepUpProcess"/>
    <dgm:cxn modelId="{D2F908AC-2FAE-40AD-8551-47B3F8A4200D}" type="presParOf" srcId="{08178599-223F-44A1-8435-86DDE2A7A04A}" destId="{4F15A9AC-8CB0-42EF-9485-FEF264084983}" srcOrd="8" destOrd="0" presId="urn:microsoft.com/office/officeart/2009/3/layout/StepUpProcess"/>
    <dgm:cxn modelId="{E873566C-5A1A-4B5B-9F74-EB5D3E7ECC6E}" type="presParOf" srcId="{4F15A9AC-8CB0-42EF-9485-FEF264084983}" destId="{E9143705-D3DD-4BA2-A018-662EF3E021AD}" srcOrd="0" destOrd="0" presId="urn:microsoft.com/office/officeart/2009/3/layout/StepUpProcess"/>
    <dgm:cxn modelId="{6EEA7988-8166-4BFB-B310-9906FC25B0F9}" type="presParOf" srcId="{4F15A9AC-8CB0-42EF-9485-FEF264084983}" destId="{4590D42E-C6D9-488A-B1B7-1A0E6DAAF875}" srcOrd="1" destOrd="0" presId="urn:microsoft.com/office/officeart/2009/3/layout/StepUpProcess"/>
    <dgm:cxn modelId="{DB665AD5-2F40-4723-A7B7-B84A86CA2C56}" type="presParOf" srcId="{4F15A9AC-8CB0-42EF-9485-FEF264084983}" destId="{1959EEDC-FABA-49B1-8F59-246C817CDF2C}" srcOrd="2" destOrd="0" presId="urn:microsoft.com/office/officeart/2009/3/layout/StepUpProcess"/>
    <dgm:cxn modelId="{2736E1B8-40E0-41BF-87C6-8B1EAF71E69E}" type="presParOf" srcId="{08178599-223F-44A1-8435-86DDE2A7A04A}" destId="{25820618-2BF1-4BF0-930A-348D7EDAC79A}" srcOrd="9" destOrd="0" presId="urn:microsoft.com/office/officeart/2009/3/layout/StepUpProcess"/>
    <dgm:cxn modelId="{407DD43D-B704-4E57-8AB7-BC2DD26977EB}" type="presParOf" srcId="{25820618-2BF1-4BF0-930A-348D7EDAC79A}" destId="{529CCE65-E189-40C8-95FE-FD2B2807015B}" srcOrd="0" destOrd="0" presId="urn:microsoft.com/office/officeart/2009/3/layout/StepUpProcess"/>
    <dgm:cxn modelId="{7927745F-6DF0-411D-9E7B-C73D4D821B1E}" type="presParOf" srcId="{08178599-223F-44A1-8435-86DDE2A7A04A}" destId="{84ADD1D9-8DC7-49AA-89A9-DCD9CC61E051}" srcOrd="10" destOrd="0" presId="urn:microsoft.com/office/officeart/2009/3/layout/StepUpProcess"/>
    <dgm:cxn modelId="{C96797C9-66F5-47B6-A8FD-44FF26120189}" type="presParOf" srcId="{84ADD1D9-8DC7-49AA-89A9-DCD9CC61E051}" destId="{493D08C7-63ED-47D9-B6FB-02EE01CAFA0E}" srcOrd="0" destOrd="0" presId="urn:microsoft.com/office/officeart/2009/3/layout/StepUpProcess"/>
    <dgm:cxn modelId="{CAB0152A-2DBB-4034-BADC-6B6E0CF2DD71}" type="presParOf" srcId="{84ADD1D9-8DC7-49AA-89A9-DCD9CC61E051}" destId="{BDEA7CE5-0323-4503-A542-0FC3DD435E64}" srcOrd="1" destOrd="0" presId="urn:microsoft.com/office/officeart/2009/3/layout/StepUpProcess"/>
    <dgm:cxn modelId="{411CE696-F878-4670-9093-E530D9E61DF6}" type="presParOf" srcId="{84ADD1D9-8DC7-49AA-89A9-DCD9CC61E051}" destId="{D946842A-720E-4E1E-A65B-913385A64C76}" srcOrd="2" destOrd="0" presId="urn:microsoft.com/office/officeart/2009/3/layout/StepUpProcess"/>
    <dgm:cxn modelId="{94E59A35-59DC-4CCA-89F6-0DB88736B9B9}" type="presParOf" srcId="{08178599-223F-44A1-8435-86DDE2A7A04A}" destId="{E4EACDFF-743E-42D0-B3BF-9C2C2707F706}" srcOrd="11" destOrd="0" presId="urn:microsoft.com/office/officeart/2009/3/layout/StepUpProcess"/>
    <dgm:cxn modelId="{DDA12F0D-57A6-4229-92A9-CBBC66D259B1}" type="presParOf" srcId="{E4EACDFF-743E-42D0-B3BF-9C2C2707F706}" destId="{9A3B4A6C-A817-428B-B91A-D4CCF7CA27FA}" srcOrd="0" destOrd="0" presId="urn:microsoft.com/office/officeart/2009/3/layout/StepUpProcess"/>
    <dgm:cxn modelId="{B7BA0D48-C581-4249-9730-96F67ABA8511}" type="presParOf" srcId="{08178599-223F-44A1-8435-86DDE2A7A04A}" destId="{332399EE-C8BD-4E3F-9F21-7064C9DFF275}" srcOrd="12" destOrd="0" presId="urn:microsoft.com/office/officeart/2009/3/layout/StepUpProcess"/>
    <dgm:cxn modelId="{3A156ED6-9400-415F-83FA-2993A55F2D3C}" type="presParOf" srcId="{332399EE-C8BD-4E3F-9F21-7064C9DFF275}" destId="{388AC094-9EBF-4970-8905-DC3A8BB652B5}" srcOrd="0" destOrd="0" presId="urn:microsoft.com/office/officeart/2009/3/layout/StepUpProcess"/>
    <dgm:cxn modelId="{EC839921-BCDA-4864-A344-B17225C0489E}" type="presParOf" srcId="{332399EE-C8BD-4E3F-9F21-7064C9DFF275}" destId="{3AC39AAE-3449-4499-A228-F14FF8A13EF7}" srcOrd="1" destOrd="0" presId="urn:microsoft.com/office/officeart/2009/3/layout/StepUpProcess"/>
    <dgm:cxn modelId="{AF972EE8-1733-4D28-A184-82A3D3543E04}" type="presParOf" srcId="{332399EE-C8BD-4E3F-9F21-7064C9DFF275}" destId="{5AEA1C98-DE87-452B-9101-48D512CD1B68}" srcOrd="2" destOrd="0" presId="urn:microsoft.com/office/officeart/2009/3/layout/StepUpProcess"/>
    <dgm:cxn modelId="{23EDB179-CD71-471A-BF80-6528927F00A5}" type="presParOf" srcId="{08178599-223F-44A1-8435-86DDE2A7A04A}" destId="{C235C79B-EB25-4B0C-88BE-E4D6FB887E7F}" srcOrd="13" destOrd="0" presId="urn:microsoft.com/office/officeart/2009/3/layout/StepUpProcess"/>
    <dgm:cxn modelId="{047D174E-BF4E-4675-BBFF-55EFDEFEEDED}" type="presParOf" srcId="{C235C79B-EB25-4B0C-88BE-E4D6FB887E7F}" destId="{B0A86483-F22E-4928-B604-9DCD28AA4A93}" srcOrd="0" destOrd="0" presId="urn:microsoft.com/office/officeart/2009/3/layout/StepUpProcess"/>
    <dgm:cxn modelId="{D2DCA372-DB62-4935-8F54-3719C8C00580}" type="presParOf" srcId="{08178599-223F-44A1-8435-86DDE2A7A04A}" destId="{B8A75A8B-6352-4752-ADCC-8F33163E5973}" srcOrd="14" destOrd="0" presId="urn:microsoft.com/office/officeart/2009/3/layout/StepUpProcess"/>
    <dgm:cxn modelId="{16AAE7A8-16BB-4088-8EC5-AE8AA814A6E4}" type="presParOf" srcId="{B8A75A8B-6352-4752-ADCC-8F33163E5973}" destId="{D0C8B2BA-21D5-4DD3-B59A-1046082ED055}" srcOrd="0" destOrd="0" presId="urn:microsoft.com/office/officeart/2009/3/layout/StepUpProcess"/>
    <dgm:cxn modelId="{41BE70F4-D618-4EDB-965A-6A18652DCFB7}" type="presParOf" srcId="{B8A75A8B-6352-4752-ADCC-8F33163E5973}" destId="{61EBE908-B9F9-47EB-994A-5E9B3D1F8D2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E930B-B208-41A8-A4CC-C1225268246B}">
      <dsp:nvSpPr>
        <dsp:cNvPr id="0" name=""/>
        <dsp:cNvSpPr/>
      </dsp:nvSpPr>
      <dsp:spPr>
        <a:xfrm rot="5400000">
          <a:off x="226780" y="2528676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B7DC8-8246-4368-8772-3B4D851A8408}">
      <dsp:nvSpPr>
        <dsp:cNvPr id="0" name=""/>
        <dsp:cNvSpPr/>
      </dsp:nvSpPr>
      <dsp:spPr>
        <a:xfrm>
          <a:off x="105322" y="2867263"/>
          <a:ext cx="1202439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9:00</a:t>
          </a:r>
          <a:r>
            <a:rPr lang="zh-TW" altLang="en-US" sz="2400" kern="1200" dirty="0" smtClean="0"/>
            <a:t>開始玩</a:t>
          </a:r>
        </a:p>
      </dsp:txBody>
      <dsp:txXfrm>
        <a:off x="105322" y="2867263"/>
        <a:ext cx="1202439" cy="894318"/>
      </dsp:txXfrm>
    </dsp:sp>
    <dsp:sp modelId="{551F2DD0-73B0-4CCE-9F9E-48465953A764}">
      <dsp:nvSpPr>
        <dsp:cNvPr id="0" name=""/>
        <dsp:cNvSpPr/>
      </dsp:nvSpPr>
      <dsp:spPr>
        <a:xfrm>
          <a:off x="941171" y="2445477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AE394-8CA9-4EAE-AC3D-51F27DD56D2C}">
      <dsp:nvSpPr>
        <dsp:cNvPr id="0" name=""/>
        <dsp:cNvSpPr/>
      </dsp:nvSpPr>
      <dsp:spPr>
        <a:xfrm rot="5400000">
          <a:off x="1566868" y="2219610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F219E-8A83-45FE-803C-0E944DBCEDED}">
      <dsp:nvSpPr>
        <dsp:cNvPr id="0" name=""/>
        <dsp:cNvSpPr/>
      </dsp:nvSpPr>
      <dsp:spPr>
        <a:xfrm>
          <a:off x="1453500" y="2557267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雲霄飛車</a:t>
          </a:r>
          <a:endParaRPr lang="zh-TW" altLang="en-US" sz="2200" kern="1200" dirty="0"/>
        </a:p>
      </dsp:txBody>
      <dsp:txXfrm>
        <a:off x="1453500" y="2557267"/>
        <a:ext cx="1020261" cy="894318"/>
      </dsp:txXfrm>
    </dsp:sp>
    <dsp:sp modelId="{E5CE0D8D-249C-40AD-8E01-35B593C69B23}">
      <dsp:nvSpPr>
        <dsp:cNvPr id="0" name=""/>
        <dsp:cNvSpPr/>
      </dsp:nvSpPr>
      <dsp:spPr>
        <a:xfrm>
          <a:off x="2281260" y="2136411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8F223B-AA45-4A35-8029-E4CBD3469A14}">
      <dsp:nvSpPr>
        <dsp:cNvPr id="0" name=""/>
        <dsp:cNvSpPr/>
      </dsp:nvSpPr>
      <dsp:spPr>
        <a:xfrm rot="5400000">
          <a:off x="2906957" y="1910544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B8A3F-5B6A-4880-A8A5-F96E08B0AF7B}">
      <dsp:nvSpPr>
        <dsp:cNvPr id="0" name=""/>
        <dsp:cNvSpPr/>
      </dsp:nvSpPr>
      <dsp:spPr>
        <a:xfrm>
          <a:off x="2793589" y="2248200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吼吼樹屋</a:t>
          </a:r>
          <a:endParaRPr lang="zh-TW" altLang="en-US" sz="2200" kern="1200" dirty="0"/>
        </a:p>
      </dsp:txBody>
      <dsp:txXfrm>
        <a:off x="2793589" y="2248200"/>
        <a:ext cx="1020261" cy="894318"/>
      </dsp:txXfrm>
    </dsp:sp>
    <dsp:sp modelId="{7DAB5B99-2752-4702-9ECE-F5025AFC6B28}">
      <dsp:nvSpPr>
        <dsp:cNvPr id="0" name=""/>
        <dsp:cNvSpPr/>
      </dsp:nvSpPr>
      <dsp:spPr>
        <a:xfrm>
          <a:off x="3621348" y="1827344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1D0A0-3B25-4FB6-BB83-5E4E06FC3361}">
      <dsp:nvSpPr>
        <dsp:cNvPr id="0" name=""/>
        <dsp:cNvSpPr/>
      </dsp:nvSpPr>
      <dsp:spPr>
        <a:xfrm rot="5400000">
          <a:off x="4247045" y="1601478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72B0F8-E983-4EB9-A727-8D5105680BAC}">
      <dsp:nvSpPr>
        <dsp:cNvPr id="0" name=""/>
        <dsp:cNvSpPr/>
      </dsp:nvSpPr>
      <dsp:spPr>
        <a:xfrm>
          <a:off x="4133677" y="1939134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海盜船</a:t>
          </a:r>
          <a:endParaRPr lang="zh-TW" altLang="en-US" sz="2200" kern="1200" dirty="0"/>
        </a:p>
      </dsp:txBody>
      <dsp:txXfrm>
        <a:off x="4133677" y="1939134"/>
        <a:ext cx="1020261" cy="894318"/>
      </dsp:txXfrm>
    </dsp:sp>
    <dsp:sp modelId="{1FABF464-6B70-4E36-80C0-16BD9658E534}">
      <dsp:nvSpPr>
        <dsp:cNvPr id="0" name=""/>
        <dsp:cNvSpPr/>
      </dsp:nvSpPr>
      <dsp:spPr>
        <a:xfrm>
          <a:off x="4961436" y="1518278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143705-D3DD-4BA2-A018-662EF3E021AD}">
      <dsp:nvSpPr>
        <dsp:cNvPr id="0" name=""/>
        <dsp:cNvSpPr/>
      </dsp:nvSpPr>
      <dsp:spPr>
        <a:xfrm rot="5400000">
          <a:off x="5587133" y="1292411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0D42E-C6D9-488A-B1B7-1A0E6DAAF875}">
      <dsp:nvSpPr>
        <dsp:cNvPr id="0" name=""/>
        <dsp:cNvSpPr/>
      </dsp:nvSpPr>
      <dsp:spPr>
        <a:xfrm>
          <a:off x="5473765" y="1630068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12:00</a:t>
          </a:r>
          <a:r>
            <a:rPr lang="zh-TW" altLang="en-US" sz="2200" kern="1200" dirty="0" smtClean="0"/>
            <a:t>吃午餐</a:t>
          </a:r>
          <a:endParaRPr lang="zh-TW" altLang="en-US" sz="2200" kern="1200" dirty="0"/>
        </a:p>
      </dsp:txBody>
      <dsp:txXfrm>
        <a:off x="5473765" y="1630068"/>
        <a:ext cx="1020261" cy="894318"/>
      </dsp:txXfrm>
    </dsp:sp>
    <dsp:sp modelId="{1959EEDC-FABA-49B1-8F59-246C817CDF2C}">
      <dsp:nvSpPr>
        <dsp:cNvPr id="0" name=""/>
        <dsp:cNvSpPr/>
      </dsp:nvSpPr>
      <dsp:spPr>
        <a:xfrm>
          <a:off x="6301524" y="1209212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3D08C7-63ED-47D9-B6FB-02EE01CAFA0E}">
      <dsp:nvSpPr>
        <dsp:cNvPr id="0" name=""/>
        <dsp:cNvSpPr/>
      </dsp:nvSpPr>
      <dsp:spPr>
        <a:xfrm rot="5400000">
          <a:off x="6927221" y="983345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A7CE5-0323-4503-A542-0FC3DD435E64}">
      <dsp:nvSpPr>
        <dsp:cNvPr id="0" name=""/>
        <dsp:cNvSpPr/>
      </dsp:nvSpPr>
      <dsp:spPr>
        <a:xfrm>
          <a:off x="6813853" y="1321002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摩天輪</a:t>
          </a:r>
          <a:endParaRPr lang="zh-TW" altLang="en-US" sz="2200" kern="1200" dirty="0"/>
        </a:p>
      </dsp:txBody>
      <dsp:txXfrm>
        <a:off x="6813853" y="1321002"/>
        <a:ext cx="1020261" cy="894318"/>
      </dsp:txXfrm>
    </dsp:sp>
    <dsp:sp modelId="{D946842A-720E-4E1E-A65B-913385A64C76}">
      <dsp:nvSpPr>
        <dsp:cNvPr id="0" name=""/>
        <dsp:cNvSpPr/>
      </dsp:nvSpPr>
      <dsp:spPr>
        <a:xfrm>
          <a:off x="7641612" y="900146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AC094-9EBF-4970-8905-DC3A8BB652B5}">
      <dsp:nvSpPr>
        <dsp:cNvPr id="0" name=""/>
        <dsp:cNvSpPr/>
      </dsp:nvSpPr>
      <dsp:spPr>
        <a:xfrm rot="5400000">
          <a:off x="8267309" y="674279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C39AAE-3449-4499-A228-F14FF8A13EF7}">
      <dsp:nvSpPr>
        <dsp:cNvPr id="0" name=""/>
        <dsp:cNvSpPr/>
      </dsp:nvSpPr>
      <dsp:spPr>
        <a:xfrm>
          <a:off x="8153941" y="1011936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碰碰車</a:t>
          </a:r>
          <a:endParaRPr lang="zh-TW" altLang="en-US" sz="2200" kern="1200" dirty="0"/>
        </a:p>
      </dsp:txBody>
      <dsp:txXfrm>
        <a:off x="8153941" y="1011936"/>
        <a:ext cx="1020261" cy="894318"/>
      </dsp:txXfrm>
    </dsp:sp>
    <dsp:sp modelId="{5AEA1C98-DE87-452B-9101-48D512CD1B68}">
      <dsp:nvSpPr>
        <dsp:cNvPr id="0" name=""/>
        <dsp:cNvSpPr/>
      </dsp:nvSpPr>
      <dsp:spPr>
        <a:xfrm>
          <a:off x="8981701" y="591080"/>
          <a:ext cx="192502" cy="19250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8B2BA-21D5-4DD3-B59A-1046082ED055}">
      <dsp:nvSpPr>
        <dsp:cNvPr id="0" name=""/>
        <dsp:cNvSpPr/>
      </dsp:nvSpPr>
      <dsp:spPr>
        <a:xfrm rot="5400000">
          <a:off x="9607398" y="365213"/>
          <a:ext cx="679156" cy="113010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EBE908-B9F9-47EB-994A-5E9B3D1F8D2A}">
      <dsp:nvSpPr>
        <dsp:cNvPr id="0" name=""/>
        <dsp:cNvSpPr/>
      </dsp:nvSpPr>
      <dsp:spPr>
        <a:xfrm>
          <a:off x="9494030" y="702870"/>
          <a:ext cx="1020261" cy="894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3:30</a:t>
          </a:r>
          <a:r>
            <a:rPr lang="zh-TW" altLang="en-US" sz="2200" kern="1200" dirty="0" smtClean="0"/>
            <a:t>回家</a:t>
          </a:r>
          <a:endParaRPr lang="zh-TW" altLang="en-US" sz="2200" kern="1200" dirty="0"/>
        </a:p>
      </dsp:txBody>
      <dsp:txXfrm>
        <a:off x="9494030" y="702870"/>
        <a:ext cx="1020261" cy="894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336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71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56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89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41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50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88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7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31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901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95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553E9-7F4A-429D-AA75-C82B5C34C58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0231F-8E1E-43B5-BA5A-27FB2C279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29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</a:t>
            </a:r>
            <a:r>
              <a:rPr lang="zh-TW" altLang="en-US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童</a:t>
            </a:r>
            <a:r>
              <a:rPr lang="zh-TW" altLang="en-US" dirty="0" smtClean="0">
                <a:solidFill>
                  <a:srgbClr val="92D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新</a:t>
            </a:r>
            <a:r>
              <a:rPr lang="zh-TW" altLang="en-US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樂</a:t>
            </a:r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園</a:t>
            </a:r>
            <a:endParaRPr lang="zh-TW" altLang="en-US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</a:rPr>
              <a:t>設計者</a:t>
            </a:r>
            <a:r>
              <a:rPr lang="en-US" altLang="zh-TW" dirty="0" smtClean="0">
                <a:solidFill>
                  <a:srgbClr val="FF66FF"/>
                </a:solidFill>
              </a:rPr>
              <a:t>:</a:t>
            </a:r>
            <a:r>
              <a:rPr lang="zh-TW" altLang="en-US" dirty="0" smtClean="0">
                <a:solidFill>
                  <a:srgbClr val="FF66FF"/>
                </a:solidFill>
              </a:rPr>
              <a:t>陳玟樺</a:t>
            </a:r>
            <a:endParaRPr lang="en-US" altLang="zh-TW" dirty="0" smtClean="0">
              <a:solidFill>
                <a:srgbClr val="FF66FF"/>
              </a:solidFill>
            </a:endParaRP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783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08370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9933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行程 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970738"/>
              </p:ext>
            </p:extLst>
          </p:nvPr>
        </p:nvGraphicFramePr>
        <p:xfrm>
          <a:off x="472440" y="127698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33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33702" y="365125"/>
            <a:ext cx="6220097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</a:rPr>
              <a:t>收費</a:t>
            </a:r>
            <a:endParaRPr lang="zh-TW" altLang="en-US" dirty="0">
              <a:solidFill>
                <a:srgbClr val="FF66FF"/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739430"/>
              </p:ext>
            </p:extLst>
          </p:nvPr>
        </p:nvGraphicFramePr>
        <p:xfrm>
          <a:off x="838200" y="2664823"/>
          <a:ext cx="10515600" cy="2769325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88618328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03545413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2196965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9239481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41516728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6968070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646989168"/>
                    </a:ext>
                  </a:extLst>
                </a:gridCol>
              </a:tblGrid>
              <a:tr h="50509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FF9933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7030A0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7030A0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7030A0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7030A0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7030A0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FF9933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FF9933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364680"/>
                  </a:ext>
                </a:extLst>
              </a:tr>
              <a:tr h="125403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FF9933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FF9933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FF9933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FF9933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FF9933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FF9933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FF9933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FF9933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57152"/>
                  </a:ext>
                </a:extLst>
              </a:tr>
              <a:tr h="50509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solidFill>
                            <a:srgbClr val="FF9933"/>
                          </a:solidFill>
                          <a:effectLst/>
                        </a:rPr>
                        <a:t>票價</a:t>
                      </a:r>
                      <a:br>
                        <a:rPr lang="zh-TW" altLang="en-US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en-US" altLang="zh-TW">
                          <a:solidFill>
                            <a:srgbClr val="FF9933"/>
                          </a:solidFill>
                          <a:effectLst/>
                        </a:rPr>
                        <a:t>(</a:t>
                      </a:r>
                      <a:r>
                        <a:rPr lang="zh-TW" altLang="en-US">
                          <a:solidFill>
                            <a:srgbClr val="FF9933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>
                          <a:solidFill>
                            <a:srgbClr val="FF9933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9933"/>
                          </a:solidFill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9933"/>
                          </a:solidFill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9933"/>
                          </a:solidFill>
                          <a:effectLst/>
                        </a:rPr>
                        <a:t>30</a:t>
                      </a:r>
                      <a:r>
                        <a:rPr lang="zh-TW" altLang="en-US" dirty="0">
                          <a:solidFill>
                            <a:srgbClr val="FF9933"/>
                          </a:solidFill>
                          <a:effectLst/>
                        </a:rPr>
                        <a:t>人</a:t>
                      </a:r>
                      <a:br>
                        <a:rPr lang="zh-TW" altLang="en-US" dirty="0">
                          <a:solidFill>
                            <a:srgbClr val="FF9933"/>
                          </a:solidFill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FF9933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9933"/>
                          </a:solidFill>
                          <a:effectLst/>
                        </a:rPr>
                        <a:t>30 (7</a:t>
                      </a:r>
                      <a:r>
                        <a:rPr lang="zh-TW" altLang="en-US" dirty="0">
                          <a:solidFill>
                            <a:srgbClr val="FF9933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rgbClr val="FF9933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9933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solidFill>
                            <a:srgbClr val="FF9933"/>
                          </a:solidFill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508213"/>
                  </a:ext>
                </a:extLst>
              </a:tr>
              <a:tr h="5050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solidFill>
                            <a:srgbClr val="FF9933"/>
                          </a:solidFill>
                          <a:effectLst/>
                        </a:rPr>
                        <a:t>20 (8</a:t>
                      </a:r>
                      <a:r>
                        <a:rPr lang="zh-TW" altLang="en-US" dirty="0">
                          <a:solidFill>
                            <a:srgbClr val="FF9933"/>
                          </a:solidFill>
                          <a:effectLst/>
                        </a:rPr>
                        <a:t>項</a:t>
                      </a:r>
                      <a:r>
                        <a:rPr lang="en-US" altLang="zh-TW" dirty="0">
                          <a:solidFill>
                            <a:srgbClr val="FF9933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10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0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94514" y="312873"/>
            <a:ext cx="6259286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66FF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摩</a:t>
            </a:r>
            <a:r>
              <a:rPr lang="zh-TW" altLang="en-US" dirty="0">
                <a:solidFill>
                  <a:srgbClr val="7030A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天</a:t>
            </a:r>
            <a:r>
              <a:rPr lang="zh-TW" altLang="en-US" dirty="0" smtClean="0">
                <a:solidFill>
                  <a:srgbClr val="FFC00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輪</a:t>
            </a:r>
            <a:endParaRPr lang="zh-TW" altLang="en-US" dirty="0">
              <a:solidFill>
                <a:srgbClr val="FFC00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-2003612" y="2063931"/>
            <a:ext cx="7732060" cy="4113032"/>
          </a:xfrm>
        </p:spPr>
        <p:txBody>
          <a:bodyPr>
            <a:normAutofit/>
          </a:bodyPr>
          <a:lstStyle/>
          <a:p>
            <a:pPr lvl="8"/>
            <a:r>
              <a:rPr lang="zh-TW" altLang="en-US" sz="3200" dirty="0" smtClean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環繞美景</a:t>
            </a:r>
            <a:r>
              <a:rPr lang="zh-TW" altLang="en-US" sz="3200" dirty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園區的單軌列車，行程中可一覽園區</a:t>
            </a:r>
            <a:r>
              <a:rPr lang="zh-TW" altLang="en-US" sz="3200" dirty="0" smtClean="0">
                <a:solidFill>
                  <a:srgbClr val="00B05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。</a:t>
            </a:r>
            <a:endParaRPr lang="zh-TW" altLang="en-US" sz="3200" dirty="0">
              <a:solidFill>
                <a:srgbClr val="00B050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920239"/>
            <a:ext cx="4297680" cy="3879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5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98570" y="365125"/>
            <a:ext cx="6455229" cy="1325563"/>
          </a:xfrm>
        </p:spPr>
        <p:txBody>
          <a:bodyPr/>
          <a:lstStyle/>
          <a:p>
            <a:r>
              <a:rPr lang="zh-TW" altLang="en-US" dirty="0"/>
              <a:t>宇宙</a:t>
            </a:r>
            <a:r>
              <a:rPr lang="zh-TW" altLang="en-US" dirty="0" smtClean="0"/>
              <a:t>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 smtClean="0"/>
              <a:t>!</a:t>
            </a:r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183" y="2103119"/>
            <a:ext cx="4075611" cy="2913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75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23358" y="430439"/>
            <a:ext cx="7160623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9933"/>
                </a:solidFill>
              </a:rPr>
              <a:t>資料來源</a:t>
            </a:r>
            <a:endParaRPr lang="zh-TW" altLang="en-US" dirty="0">
              <a:solidFill>
                <a:srgbClr val="FF9933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573383"/>
            <a:ext cx="10515600" cy="360358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solidFill>
                  <a:srgbClr val="FFFF00"/>
                </a:solidFill>
              </a:rPr>
              <a:t>兒童新樂園</a:t>
            </a:r>
            <a:r>
              <a:rPr lang="en-US" altLang="zh-TW" dirty="0">
                <a:solidFill>
                  <a:srgbClr val="FFFF00"/>
                </a:solidFill>
              </a:rPr>
              <a:t>:https://www.tcap.taipei/cp.aspx?n=57F1A46B66881160</a:t>
            </a:r>
            <a:endParaRPr lang="zh-TW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262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12126" y="1410789"/>
            <a:ext cx="7641771" cy="4741817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918856" y="365125"/>
            <a:ext cx="7434943" cy="1325563"/>
          </a:xfrm>
        </p:spPr>
        <p:txBody>
          <a:bodyPr/>
          <a:lstStyle/>
          <a:p>
            <a:r>
              <a:rPr lang="zh-TW" altLang="en-US" b="1" dirty="0">
                <a:solidFill>
                  <a:srgbClr val="FFC000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兒童新樂園簡介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9292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220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文鼎空疊圓</vt:lpstr>
      <vt:lpstr>文鼎勘亭流</vt:lpstr>
      <vt:lpstr>清松手寫體1</vt:lpstr>
      <vt:lpstr>新細明體</vt:lpstr>
      <vt:lpstr>Arial</vt:lpstr>
      <vt:lpstr>Calibri</vt:lpstr>
      <vt:lpstr>Calibri Light</vt:lpstr>
      <vt:lpstr>Office 佈景主題</vt:lpstr>
      <vt:lpstr>兒童新樂園</vt:lpstr>
      <vt:lpstr>行程 </vt:lpstr>
      <vt:lpstr>收費</vt:lpstr>
      <vt:lpstr>摩天輪</vt:lpstr>
      <vt:lpstr>宇宙迴旋</vt:lpstr>
      <vt:lpstr>資料來源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13</cp:revision>
  <dcterms:created xsi:type="dcterms:W3CDTF">2021-12-28T06:39:18Z</dcterms:created>
  <dcterms:modified xsi:type="dcterms:W3CDTF">2022-01-11T06:45:00Z</dcterms:modified>
</cp:coreProperties>
</file>