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6A0C57-4858-4466-AF2C-0563F678EBE6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4A11796B-1999-4BB7-A985-BE0575EF4E1C}">
      <dgm:prSet phldrT="[文字]" custT="1"/>
      <dgm:spPr/>
      <dgm:t>
        <a:bodyPr/>
        <a:lstStyle/>
        <a:p>
          <a:r>
            <a:rPr lang="en-US" altLang="zh-TW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9</a:t>
          </a:r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：</a:t>
          </a:r>
          <a:r>
            <a:rPr lang="en-US" altLang="zh-TW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00</a:t>
          </a:r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開始玩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4BF92B42-B3D7-4A68-8BC5-A00646CC9655}" type="parTrans" cxnId="{DF8E4E31-35FF-4554-8DCD-9F37733AE4F3}">
      <dgm:prSet/>
      <dgm:spPr/>
      <dgm:t>
        <a:bodyPr/>
        <a:lstStyle/>
        <a:p>
          <a:endParaRPr lang="zh-TW" altLang="en-US"/>
        </a:p>
      </dgm:t>
    </dgm:pt>
    <dgm:pt modelId="{AFCB8C4A-6E5A-45FB-9818-7B1FB0C379B3}" type="sibTrans" cxnId="{DF8E4E31-35FF-4554-8DCD-9F37733AE4F3}">
      <dgm:prSet/>
      <dgm:spPr/>
      <dgm:t>
        <a:bodyPr/>
        <a:lstStyle/>
        <a:p>
          <a:endParaRPr lang="zh-TW" altLang="en-US"/>
        </a:p>
      </dgm:t>
    </dgm:pt>
    <dgm:pt modelId="{088AA6EF-7E1C-4D59-A032-9B095D789172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雲霄飛車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182072D3-F090-499D-B33D-4D10D987528C}" type="parTrans" cxnId="{124A5400-7EA7-439B-9342-1ED9F8C33B95}">
      <dgm:prSet/>
      <dgm:spPr/>
      <dgm:t>
        <a:bodyPr/>
        <a:lstStyle/>
        <a:p>
          <a:endParaRPr lang="zh-TW" altLang="en-US"/>
        </a:p>
      </dgm:t>
    </dgm:pt>
    <dgm:pt modelId="{205EC4A7-1360-4F13-801D-CAA6528A77C7}" type="sibTrans" cxnId="{124A5400-7EA7-439B-9342-1ED9F8C33B95}">
      <dgm:prSet/>
      <dgm:spPr/>
      <dgm:t>
        <a:bodyPr/>
        <a:lstStyle/>
        <a:p>
          <a:endParaRPr lang="zh-TW" altLang="en-US"/>
        </a:p>
      </dgm:t>
    </dgm:pt>
    <dgm:pt modelId="{E9E2B92A-8FEE-4954-9422-92371D3FC92F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叢林吼吼樹屋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728A30C0-ED85-40A3-A296-78D30D7D1EB0}" type="parTrans" cxnId="{30B21231-8B0D-4E2C-AF87-9C6D95D2EE22}">
      <dgm:prSet/>
      <dgm:spPr/>
      <dgm:t>
        <a:bodyPr/>
        <a:lstStyle/>
        <a:p>
          <a:endParaRPr lang="zh-TW" altLang="en-US"/>
        </a:p>
      </dgm:t>
    </dgm:pt>
    <dgm:pt modelId="{82550A0F-A9E5-4497-A7B1-89143F00208E}" type="sibTrans" cxnId="{30B21231-8B0D-4E2C-AF87-9C6D95D2EE22}">
      <dgm:prSet/>
      <dgm:spPr/>
      <dgm:t>
        <a:bodyPr/>
        <a:lstStyle/>
        <a:p>
          <a:endParaRPr lang="zh-TW" altLang="en-US"/>
        </a:p>
      </dgm:t>
    </dgm:pt>
    <dgm:pt modelId="{E3F8E57F-4BC8-4830-A929-7581B33F1060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海盜船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2FF0BAD5-D826-4B48-BBE9-163C39C29E88}" type="parTrans" cxnId="{C2C19B26-585F-44C1-A0D8-90B091B3ABE8}">
      <dgm:prSet/>
      <dgm:spPr/>
      <dgm:t>
        <a:bodyPr/>
        <a:lstStyle/>
        <a:p>
          <a:endParaRPr lang="zh-TW" altLang="en-US"/>
        </a:p>
      </dgm:t>
    </dgm:pt>
    <dgm:pt modelId="{3C9BA619-6728-4DB3-A6AE-09BEBE4A79A4}" type="sibTrans" cxnId="{C2C19B26-585F-44C1-A0D8-90B091B3ABE8}">
      <dgm:prSet/>
      <dgm:spPr/>
      <dgm:t>
        <a:bodyPr/>
        <a:lstStyle/>
        <a:p>
          <a:endParaRPr lang="zh-TW" altLang="en-US"/>
        </a:p>
      </dgm:t>
    </dgm:pt>
    <dgm:pt modelId="{5A263760-21E6-4D1B-9E1D-6752DF90CC1F}">
      <dgm:prSet phldrT="[文字]" custT="1"/>
      <dgm:spPr/>
      <dgm:t>
        <a:bodyPr/>
        <a:lstStyle/>
        <a:p>
          <a:r>
            <a:rPr lang="en-US" altLang="zh-TW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12</a:t>
          </a:r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：</a:t>
          </a:r>
          <a:r>
            <a:rPr lang="en-US" altLang="zh-TW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00</a:t>
          </a:r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吃午餐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93769CC2-B484-4498-B0B9-4C73FC790F0B}" type="parTrans" cxnId="{3456166E-1944-4B03-8BD5-2387FE9544E9}">
      <dgm:prSet/>
      <dgm:spPr/>
      <dgm:t>
        <a:bodyPr/>
        <a:lstStyle/>
        <a:p>
          <a:endParaRPr lang="zh-TW" altLang="en-US"/>
        </a:p>
      </dgm:t>
    </dgm:pt>
    <dgm:pt modelId="{D7D2A112-4730-462D-879D-4328ADBF3FBC}" type="sibTrans" cxnId="{3456166E-1944-4B03-8BD5-2387FE9544E9}">
      <dgm:prSet/>
      <dgm:spPr/>
      <dgm:t>
        <a:bodyPr/>
        <a:lstStyle/>
        <a:p>
          <a:endParaRPr lang="zh-TW" altLang="en-US"/>
        </a:p>
      </dgm:t>
    </dgm:pt>
    <dgm:pt modelId="{032E77C4-592A-4B68-9D50-62BC22980547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摩天輪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21997067-2FAA-486B-8738-196763894052}" type="parTrans" cxnId="{D1EA2344-F3F3-4104-9C0F-6A9CDA6ED344}">
      <dgm:prSet/>
      <dgm:spPr/>
      <dgm:t>
        <a:bodyPr/>
        <a:lstStyle/>
        <a:p>
          <a:endParaRPr lang="zh-TW" altLang="en-US"/>
        </a:p>
      </dgm:t>
    </dgm:pt>
    <dgm:pt modelId="{186D5B5B-464A-4A39-8E2D-1FB56C28F144}" type="sibTrans" cxnId="{D1EA2344-F3F3-4104-9C0F-6A9CDA6ED344}">
      <dgm:prSet/>
      <dgm:spPr/>
      <dgm:t>
        <a:bodyPr/>
        <a:lstStyle/>
        <a:p>
          <a:endParaRPr lang="zh-TW" altLang="en-US"/>
        </a:p>
      </dgm:t>
    </dgm:pt>
    <dgm:pt modelId="{B46DA446-91F1-40EB-8737-11A996C0701E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小飛龍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771CB56C-8142-4F57-9360-9221A89F4BA6}" type="parTrans" cxnId="{E7653360-2E85-455B-B638-BAA3B70FF76F}">
      <dgm:prSet/>
      <dgm:spPr/>
      <dgm:t>
        <a:bodyPr/>
        <a:lstStyle/>
        <a:p>
          <a:endParaRPr lang="zh-TW" altLang="en-US"/>
        </a:p>
      </dgm:t>
    </dgm:pt>
    <dgm:pt modelId="{53A64973-0C80-4184-B525-EAA12AEB7410}" type="sibTrans" cxnId="{E7653360-2E85-455B-B638-BAA3B70FF76F}">
      <dgm:prSet/>
      <dgm:spPr/>
      <dgm:t>
        <a:bodyPr/>
        <a:lstStyle/>
        <a:p>
          <a:endParaRPr lang="zh-TW" altLang="en-US"/>
        </a:p>
      </dgm:t>
    </dgm:pt>
    <dgm:pt modelId="{1BDED06A-6D81-40E1-9384-682F75C36A80}">
      <dgm:prSet phldrT="[文字]" custT="1"/>
      <dgm:spPr/>
      <dgm:t>
        <a:bodyPr/>
        <a:lstStyle/>
        <a:p>
          <a:r>
            <a:rPr lang="zh-TW" altLang="en-US" sz="36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碰碰車</a:t>
          </a:r>
          <a:endParaRPr lang="zh-TW" altLang="en-US" sz="36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F611CF10-E5E6-4856-A133-8E2DD3E51985}" type="parTrans" cxnId="{7C8AA1C9-924F-4CC6-91D3-48C8692DC467}">
      <dgm:prSet/>
      <dgm:spPr/>
      <dgm:t>
        <a:bodyPr/>
        <a:lstStyle/>
        <a:p>
          <a:endParaRPr lang="zh-TW" altLang="en-US"/>
        </a:p>
      </dgm:t>
    </dgm:pt>
    <dgm:pt modelId="{3FFEBF43-534E-42D2-8BA5-22C82FA4E3C2}" type="sibTrans" cxnId="{7C8AA1C9-924F-4CC6-91D3-48C8692DC467}">
      <dgm:prSet/>
      <dgm:spPr/>
      <dgm:t>
        <a:bodyPr/>
        <a:lstStyle/>
        <a:p>
          <a:endParaRPr lang="zh-TW" altLang="en-US"/>
        </a:p>
      </dgm:t>
    </dgm:pt>
    <dgm:pt modelId="{7D335C6D-E08F-45C9-9F50-7C38156D8F6C}" type="pres">
      <dgm:prSet presAssocID="{A46A0C57-4858-4466-AF2C-0563F678EBE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9A8C72AE-7A72-4A37-80D9-E94B9D8C4AB5}" type="pres">
      <dgm:prSet presAssocID="{4A11796B-1999-4BB7-A985-BE0575EF4E1C}" presName="composite" presStyleCnt="0"/>
      <dgm:spPr/>
    </dgm:pt>
    <dgm:pt modelId="{954FD9BD-CD87-44C7-A740-6AA41DA97680}" type="pres">
      <dgm:prSet presAssocID="{4A11796B-1999-4BB7-A985-BE0575EF4E1C}" presName="LShape" presStyleLbl="alignNode1" presStyleIdx="0" presStyleCnt="15" custLinFactNeighborX="-5130" custLinFactNeighborY="-5237"/>
      <dgm:spPr/>
    </dgm:pt>
    <dgm:pt modelId="{40A4B7D2-875B-4F1E-B7CF-A0736EF3BDB5}" type="pres">
      <dgm:prSet presAssocID="{4A11796B-1999-4BB7-A985-BE0575EF4E1C}" presName="ParentText" presStyleLbl="revTx" presStyleIdx="0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69AA4D-C841-431D-B29D-E3686E21FB6B}" type="pres">
      <dgm:prSet presAssocID="{4A11796B-1999-4BB7-A985-BE0575EF4E1C}" presName="Triangle" presStyleLbl="alignNode1" presStyleIdx="1" presStyleCnt="15"/>
      <dgm:spPr/>
    </dgm:pt>
    <dgm:pt modelId="{E734D01A-2035-4636-A6E1-F5F54C3B61B6}" type="pres">
      <dgm:prSet presAssocID="{AFCB8C4A-6E5A-45FB-9818-7B1FB0C379B3}" presName="sibTrans" presStyleCnt="0"/>
      <dgm:spPr/>
    </dgm:pt>
    <dgm:pt modelId="{2C5C3FB8-C666-41D5-A4CE-F434AC466E9D}" type="pres">
      <dgm:prSet presAssocID="{AFCB8C4A-6E5A-45FB-9818-7B1FB0C379B3}" presName="space" presStyleCnt="0"/>
      <dgm:spPr/>
    </dgm:pt>
    <dgm:pt modelId="{587869B2-2159-4C95-8585-08775F75D06F}" type="pres">
      <dgm:prSet presAssocID="{088AA6EF-7E1C-4D59-A032-9B095D789172}" presName="composite" presStyleCnt="0"/>
      <dgm:spPr/>
    </dgm:pt>
    <dgm:pt modelId="{F9445F80-D3AC-421B-9C92-F67FD4769BA1}" type="pres">
      <dgm:prSet presAssocID="{088AA6EF-7E1C-4D59-A032-9B095D789172}" presName="LShape" presStyleLbl="alignNode1" presStyleIdx="2" presStyleCnt="15"/>
      <dgm:spPr/>
    </dgm:pt>
    <dgm:pt modelId="{E078995A-37B6-45F5-86BA-B78199769CBD}" type="pres">
      <dgm:prSet presAssocID="{088AA6EF-7E1C-4D59-A032-9B095D789172}" presName="ParentText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7E5B1F-C9F0-4180-A8A7-341F54C7488F}" type="pres">
      <dgm:prSet presAssocID="{088AA6EF-7E1C-4D59-A032-9B095D789172}" presName="Triangle" presStyleLbl="alignNode1" presStyleIdx="3" presStyleCnt="15"/>
      <dgm:spPr/>
    </dgm:pt>
    <dgm:pt modelId="{AF18AFBE-BC93-4464-A8F3-AF37D5A8945E}" type="pres">
      <dgm:prSet presAssocID="{205EC4A7-1360-4F13-801D-CAA6528A77C7}" presName="sibTrans" presStyleCnt="0"/>
      <dgm:spPr/>
    </dgm:pt>
    <dgm:pt modelId="{A4494E62-1564-45DD-A23F-CBE07458919F}" type="pres">
      <dgm:prSet presAssocID="{205EC4A7-1360-4F13-801D-CAA6528A77C7}" presName="space" presStyleCnt="0"/>
      <dgm:spPr/>
    </dgm:pt>
    <dgm:pt modelId="{061D61ED-6403-4FCD-8D56-073A2FB3D583}" type="pres">
      <dgm:prSet presAssocID="{E9E2B92A-8FEE-4954-9422-92371D3FC92F}" presName="composite" presStyleCnt="0"/>
      <dgm:spPr/>
    </dgm:pt>
    <dgm:pt modelId="{35AB9FC1-FEF2-4747-BDCD-516C17C20EA5}" type="pres">
      <dgm:prSet presAssocID="{E9E2B92A-8FEE-4954-9422-92371D3FC92F}" presName="LShape" presStyleLbl="alignNode1" presStyleIdx="4" presStyleCnt="15"/>
      <dgm:spPr/>
    </dgm:pt>
    <dgm:pt modelId="{589550F3-A53B-4F17-9FF4-D836371A48B0}" type="pres">
      <dgm:prSet presAssocID="{E9E2B92A-8FEE-4954-9422-92371D3FC92F}" presName="ParentText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D6D31B-8EC1-4E20-BAE3-3645A64444D9}" type="pres">
      <dgm:prSet presAssocID="{E9E2B92A-8FEE-4954-9422-92371D3FC92F}" presName="Triangle" presStyleLbl="alignNode1" presStyleIdx="5" presStyleCnt="15"/>
      <dgm:spPr/>
    </dgm:pt>
    <dgm:pt modelId="{778ACE75-2476-43B8-A505-2599D74584C5}" type="pres">
      <dgm:prSet presAssocID="{82550A0F-A9E5-4497-A7B1-89143F00208E}" presName="sibTrans" presStyleCnt="0"/>
      <dgm:spPr/>
    </dgm:pt>
    <dgm:pt modelId="{63C132C0-A649-423C-8BE7-07AC9683054D}" type="pres">
      <dgm:prSet presAssocID="{82550A0F-A9E5-4497-A7B1-89143F00208E}" presName="space" presStyleCnt="0"/>
      <dgm:spPr/>
    </dgm:pt>
    <dgm:pt modelId="{A2B301CC-A84C-4A2A-A3E1-3EB815D93A36}" type="pres">
      <dgm:prSet presAssocID="{E3F8E57F-4BC8-4830-A929-7581B33F1060}" presName="composite" presStyleCnt="0"/>
      <dgm:spPr/>
    </dgm:pt>
    <dgm:pt modelId="{FB353CFB-8D85-4428-B628-5D67330C4CD5}" type="pres">
      <dgm:prSet presAssocID="{E3F8E57F-4BC8-4830-A929-7581B33F1060}" presName="LShape" presStyleLbl="alignNode1" presStyleIdx="6" presStyleCnt="15"/>
      <dgm:spPr/>
    </dgm:pt>
    <dgm:pt modelId="{0C71AF03-B70E-43BF-B95F-0A84E1F26513}" type="pres">
      <dgm:prSet presAssocID="{E3F8E57F-4BC8-4830-A929-7581B33F1060}" presName="ParentText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EEF5EF-4E43-4F1B-B1C3-8CC092097F8E}" type="pres">
      <dgm:prSet presAssocID="{E3F8E57F-4BC8-4830-A929-7581B33F1060}" presName="Triangle" presStyleLbl="alignNode1" presStyleIdx="7" presStyleCnt="15"/>
      <dgm:spPr/>
    </dgm:pt>
    <dgm:pt modelId="{E3588A2F-19BF-403D-A915-54413D22151B}" type="pres">
      <dgm:prSet presAssocID="{3C9BA619-6728-4DB3-A6AE-09BEBE4A79A4}" presName="sibTrans" presStyleCnt="0"/>
      <dgm:spPr/>
    </dgm:pt>
    <dgm:pt modelId="{8D0A16B8-3B8B-4DE9-A53F-A880210BAF75}" type="pres">
      <dgm:prSet presAssocID="{3C9BA619-6728-4DB3-A6AE-09BEBE4A79A4}" presName="space" presStyleCnt="0"/>
      <dgm:spPr/>
    </dgm:pt>
    <dgm:pt modelId="{BAB0DB92-D81F-443E-A1F0-2A76F182A624}" type="pres">
      <dgm:prSet presAssocID="{5A263760-21E6-4D1B-9E1D-6752DF90CC1F}" presName="composite" presStyleCnt="0"/>
      <dgm:spPr/>
    </dgm:pt>
    <dgm:pt modelId="{46D8AF49-4AED-40EF-A2D9-DFF287E3265E}" type="pres">
      <dgm:prSet presAssocID="{5A263760-21E6-4D1B-9E1D-6752DF90CC1F}" presName="LShape" presStyleLbl="alignNode1" presStyleIdx="8" presStyleCnt="15"/>
      <dgm:spPr/>
    </dgm:pt>
    <dgm:pt modelId="{3D5C7E7B-3C6D-4C1B-A3DB-138D794C4B2C}" type="pres">
      <dgm:prSet presAssocID="{5A263760-21E6-4D1B-9E1D-6752DF90CC1F}" presName="ParentText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9B2E5C-E741-4282-AC33-C11EC632957A}" type="pres">
      <dgm:prSet presAssocID="{5A263760-21E6-4D1B-9E1D-6752DF90CC1F}" presName="Triangle" presStyleLbl="alignNode1" presStyleIdx="9" presStyleCnt="15"/>
      <dgm:spPr/>
    </dgm:pt>
    <dgm:pt modelId="{C7BE1DF4-F046-44EB-A8BF-FDE95732011B}" type="pres">
      <dgm:prSet presAssocID="{D7D2A112-4730-462D-879D-4328ADBF3FBC}" presName="sibTrans" presStyleCnt="0"/>
      <dgm:spPr/>
    </dgm:pt>
    <dgm:pt modelId="{2C207D70-2DE5-4072-B4AF-B11A5D486257}" type="pres">
      <dgm:prSet presAssocID="{D7D2A112-4730-462D-879D-4328ADBF3FBC}" presName="space" presStyleCnt="0"/>
      <dgm:spPr/>
    </dgm:pt>
    <dgm:pt modelId="{D84BB298-FB63-40D7-896F-5A8CB971D851}" type="pres">
      <dgm:prSet presAssocID="{032E77C4-592A-4B68-9D50-62BC22980547}" presName="composite" presStyleCnt="0"/>
      <dgm:spPr/>
    </dgm:pt>
    <dgm:pt modelId="{6424F407-7246-4899-BA27-5E49A9230D15}" type="pres">
      <dgm:prSet presAssocID="{032E77C4-592A-4B68-9D50-62BC22980547}" presName="LShape" presStyleLbl="alignNode1" presStyleIdx="10" presStyleCnt="15"/>
      <dgm:spPr/>
    </dgm:pt>
    <dgm:pt modelId="{60D7FD66-21CA-449A-8A64-1601F4CBB81C}" type="pres">
      <dgm:prSet presAssocID="{032E77C4-592A-4B68-9D50-62BC22980547}" presName="ParentText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1DF690-AD88-449E-A4B4-2884F3E70F5E}" type="pres">
      <dgm:prSet presAssocID="{032E77C4-592A-4B68-9D50-62BC22980547}" presName="Triangle" presStyleLbl="alignNode1" presStyleIdx="11" presStyleCnt="15"/>
      <dgm:spPr/>
    </dgm:pt>
    <dgm:pt modelId="{CFC57003-19A8-4015-AC5E-E44A14770FDB}" type="pres">
      <dgm:prSet presAssocID="{186D5B5B-464A-4A39-8E2D-1FB56C28F144}" presName="sibTrans" presStyleCnt="0"/>
      <dgm:spPr/>
    </dgm:pt>
    <dgm:pt modelId="{FD7FC99B-5CAA-43A7-8980-CCC061E10AB9}" type="pres">
      <dgm:prSet presAssocID="{186D5B5B-464A-4A39-8E2D-1FB56C28F144}" presName="space" presStyleCnt="0"/>
      <dgm:spPr/>
    </dgm:pt>
    <dgm:pt modelId="{1260A7D1-AFED-4F10-BC2D-E887A1BA0BA1}" type="pres">
      <dgm:prSet presAssocID="{B46DA446-91F1-40EB-8737-11A996C0701E}" presName="composite" presStyleCnt="0"/>
      <dgm:spPr/>
    </dgm:pt>
    <dgm:pt modelId="{C6E48F3D-0CBE-4942-ADF5-201BD17F82C9}" type="pres">
      <dgm:prSet presAssocID="{B46DA446-91F1-40EB-8737-11A996C0701E}" presName="LShape" presStyleLbl="alignNode1" presStyleIdx="12" presStyleCnt="15"/>
      <dgm:spPr/>
    </dgm:pt>
    <dgm:pt modelId="{FE73105B-78BB-4A84-AC01-189A08503E3A}" type="pres">
      <dgm:prSet presAssocID="{B46DA446-91F1-40EB-8737-11A996C0701E}" presName="ParentText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107FD6-DD5D-43AA-B788-7680C889798F}" type="pres">
      <dgm:prSet presAssocID="{B46DA446-91F1-40EB-8737-11A996C0701E}" presName="Triangle" presStyleLbl="alignNode1" presStyleIdx="13" presStyleCnt="15"/>
      <dgm:spPr/>
    </dgm:pt>
    <dgm:pt modelId="{EF9ACF70-B576-4D46-B460-019921B25F60}" type="pres">
      <dgm:prSet presAssocID="{53A64973-0C80-4184-B525-EAA12AEB7410}" presName="sibTrans" presStyleCnt="0"/>
      <dgm:spPr/>
    </dgm:pt>
    <dgm:pt modelId="{2E058D3A-52A6-4E11-A276-39F7BDEBF233}" type="pres">
      <dgm:prSet presAssocID="{53A64973-0C80-4184-B525-EAA12AEB7410}" presName="space" presStyleCnt="0"/>
      <dgm:spPr/>
    </dgm:pt>
    <dgm:pt modelId="{21E3C645-2ADA-4977-948F-A2C585D49D50}" type="pres">
      <dgm:prSet presAssocID="{1BDED06A-6D81-40E1-9384-682F75C36A80}" presName="composite" presStyleCnt="0"/>
      <dgm:spPr/>
    </dgm:pt>
    <dgm:pt modelId="{5FAC6BA1-1E60-4114-84D7-ECD68A4052CB}" type="pres">
      <dgm:prSet presAssocID="{1BDED06A-6D81-40E1-9384-682F75C36A80}" presName="LShape" presStyleLbl="alignNode1" presStyleIdx="14" presStyleCnt="15"/>
      <dgm:spPr/>
    </dgm:pt>
    <dgm:pt modelId="{73836031-82F0-4E7B-9DE6-2921CFAE3C24}" type="pres">
      <dgm:prSet presAssocID="{1BDED06A-6D81-40E1-9384-682F75C36A80}" presName="ParentText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2C19B26-585F-44C1-A0D8-90B091B3ABE8}" srcId="{A46A0C57-4858-4466-AF2C-0563F678EBE6}" destId="{E3F8E57F-4BC8-4830-A929-7581B33F1060}" srcOrd="3" destOrd="0" parTransId="{2FF0BAD5-D826-4B48-BBE9-163C39C29E88}" sibTransId="{3C9BA619-6728-4DB3-A6AE-09BEBE4A79A4}"/>
    <dgm:cxn modelId="{58D902C8-6C28-4B3E-A033-2A13EE649C8E}" type="presOf" srcId="{1BDED06A-6D81-40E1-9384-682F75C36A80}" destId="{73836031-82F0-4E7B-9DE6-2921CFAE3C24}" srcOrd="0" destOrd="0" presId="urn:microsoft.com/office/officeart/2009/3/layout/StepUpProcess"/>
    <dgm:cxn modelId="{DF8E4E31-35FF-4554-8DCD-9F37733AE4F3}" srcId="{A46A0C57-4858-4466-AF2C-0563F678EBE6}" destId="{4A11796B-1999-4BB7-A985-BE0575EF4E1C}" srcOrd="0" destOrd="0" parTransId="{4BF92B42-B3D7-4A68-8BC5-A00646CC9655}" sibTransId="{AFCB8C4A-6E5A-45FB-9818-7B1FB0C379B3}"/>
    <dgm:cxn modelId="{6FCCF374-D862-4C41-B461-7CC835846D39}" type="presOf" srcId="{A46A0C57-4858-4466-AF2C-0563F678EBE6}" destId="{7D335C6D-E08F-45C9-9F50-7C38156D8F6C}" srcOrd="0" destOrd="0" presId="urn:microsoft.com/office/officeart/2009/3/layout/StepUpProcess"/>
    <dgm:cxn modelId="{A355E88A-7CE5-41DF-A443-79D39216FCB6}" type="presOf" srcId="{032E77C4-592A-4B68-9D50-62BC22980547}" destId="{60D7FD66-21CA-449A-8A64-1601F4CBB81C}" srcOrd="0" destOrd="0" presId="urn:microsoft.com/office/officeart/2009/3/layout/StepUpProcess"/>
    <dgm:cxn modelId="{E7653360-2E85-455B-B638-BAA3B70FF76F}" srcId="{A46A0C57-4858-4466-AF2C-0563F678EBE6}" destId="{B46DA446-91F1-40EB-8737-11A996C0701E}" srcOrd="6" destOrd="0" parTransId="{771CB56C-8142-4F57-9360-9221A89F4BA6}" sibTransId="{53A64973-0C80-4184-B525-EAA12AEB7410}"/>
    <dgm:cxn modelId="{30B21231-8B0D-4E2C-AF87-9C6D95D2EE22}" srcId="{A46A0C57-4858-4466-AF2C-0563F678EBE6}" destId="{E9E2B92A-8FEE-4954-9422-92371D3FC92F}" srcOrd="2" destOrd="0" parTransId="{728A30C0-ED85-40A3-A296-78D30D7D1EB0}" sibTransId="{82550A0F-A9E5-4497-A7B1-89143F00208E}"/>
    <dgm:cxn modelId="{7C8AA1C9-924F-4CC6-91D3-48C8692DC467}" srcId="{A46A0C57-4858-4466-AF2C-0563F678EBE6}" destId="{1BDED06A-6D81-40E1-9384-682F75C36A80}" srcOrd="7" destOrd="0" parTransId="{F611CF10-E5E6-4856-A133-8E2DD3E51985}" sibTransId="{3FFEBF43-534E-42D2-8BA5-22C82FA4E3C2}"/>
    <dgm:cxn modelId="{943EE8F5-7D83-4131-BF6C-D8455470C98F}" type="presOf" srcId="{4A11796B-1999-4BB7-A985-BE0575EF4E1C}" destId="{40A4B7D2-875B-4F1E-B7CF-A0736EF3BDB5}" srcOrd="0" destOrd="0" presId="urn:microsoft.com/office/officeart/2009/3/layout/StepUpProcess"/>
    <dgm:cxn modelId="{F219007F-0447-4A4F-9F0F-CF7BE2B4CB19}" type="presOf" srcId="{B46DA446-91F1-40EB-8737-11A996C0701E}" destId="{FE73105B-78BB-4A84-AC01-189A08503E3A}" srcOrd="0" destOrd="0" presId="urn:microsoft.com/office/officeart/2009/3/layout/StepUpProcess"/>
    <dgm:cxn modelId="{124A5400-7EA7-439B-9342-1ED9F8C33B95}" srcId="{A46A0C57-4858-4466-AF2C-0563F678EBE6}" destId="{088AA6EF-7E1C-4D59-A032-9B095D789172}" srcOrd="1" destOrd="0" parTransId="{182072D3-F090-499D-B33D-4D10D987528C}" sibTransId="{205EC4A7-1360-4F13-801D-CAA6528A77C7}"/>
    <dgm:cxn modelId="{D1EA2344-F3F3-4104-9C0F-6A9CDA6ED344}" srcId="{A46A0C57-4858-4466-AF2C-0563F678EBE6}" destId="{032E77C4-592A-4B68-9D50-62BC22980547}" srcOrd="5" destOrd="0" parTransId="{21997067-2FAA-486B-8738-196763894052}" sibTransId="{186D5B5B-464A-4A39-8E2D-1FB56C28F144}"/>
    <dgm:cxn modelId="{473E7AA2-F92F-4C65-85F9-379BD7879054}" type="presOf" srcId="{E9E2B92A-8FEE-4954-9422-92371D3FC92F}" destId="{589550F3-A53B-4F17-9FF4-D836371A48B0}" srcOrd="0" destOrd="0" presId="urn:microsoft.com/office/officeart/2009/3/layout/StepUpProcess"/>
    <dgm:cxn modelId="{48016A7B-14A0-456D-8EA6-691690BA7919}" type="presOf" srcId="{088AA6EF-7E1C-4D59-A032-9B095D789172}" destId="{E078995A-37B6-45F5-86BA-B78199769CBD}" srcOrd="0" destOrd="0" presId="urn:microsoft.com/office/officeart/2009/3/layout/StepUpProcess"/>
    <dgm:cxn modelId="{D39BA854-0E7E-4B7F-B380-065EB737F886}" type="presOf" srcId="{5A263760-21E6-4D1B-9E1D-6752DF90CC1F}" destId="{3D5C7E7B-3C6D-4C1B-A3DB-138D794C4B2C}" srcOrd="0" destOrd="0" presId="urn:microsoft.com/office/officeart/2009/3/layout/StepUpProcess"/>
    <dgm:cxn modelId="{B25909EA-B9EE-4D38-801E-6166D673FF75}" type="presOf" srcId="{E3F8E57F-4BC8-4830-A929-7581B33F1060}" destId="{0C71AF03-B70E-43BF-B95F-0A84E1F26513}" srcOrd="0" destOrd="0" presId="urn:microsoft.com/office/officeart/2009/3/layout/StepUpProcess"/>
    <dgm:cxn modelId="{3456166E-1944-4B03-8BD5-2387FE9544E9}" srcId="{A46A0C57-4858-4466-AF2C-0563F678EBE6}" destId="{5A263760-21E6-4D1B-9E1D-6752DF90CC1F}" srcOrd="4" destOrd="0" parTransId="{93769CC2-B484-4498-B0B9-4C73FC790F0B}" sibTransId="{D7D2A112-4730-462D-879D-4328ADBF3FBC}"/>
    <dgm:cxn modelId="{E6A1B4F9-C063-4473-83A8-CC50462E3CD7}" type="presParOf" srcId="{7D335C6D-E08F-45C9-9F50-7C38156D8F6C}" destId="{9A8C72AE-7A72-4A37-80D9-E94B9D8C4AB5}" srcOrd="0" destOrd="0" presId="urn:microsoft.com/office/officeart/2009/3/layout/StepUpProcess"/>
    <dgm:cxn modelId="{D01BCFBC-5FD8-4D17-82FC-829EFF71755C}" type="presParOf" srcId="{9A8C72AE-7A72-4A37-80D9-E94B9D8C4AB5}" destId="{954FD9BD-CD87-44C7-A740-6AA41DA97680}" srcOrd="0" destOrd="0" presId="urn:microsoft.com/office/officeart/2009/3/layout/StepUpProcess"/>
    <dgm:cxn modelId="{2EC6E745-61C0-43CF-9F09-86867A18C63A}" type="presParOf" srcId="{9A8C72AE-7A72-4A37-80D9-E94B9D8C4AB5}" destId="{40A4B7D2-875B-4F1E-B7CF-A0736EF3BDB5}" srcOrd="1" destOrd="0" presId="urn:microsoft.com/office/officeart/2009/3/layout/StepUpProcess"/>
    <dgm:cxn modelId="{1C90C1D1-29C6-43E4-90CE-5DF3E8F3C639}" type="presParOf" srcId="{9A8C72AE-7A72-4A37-80D9-E94B9D8C4AB5}" destId="{0069AA4D-C841-431D-B29D-E3686E21FB6B}" srcOrd="2" destOrd="0" presId="urn:microsoft.com/office/officeart/2009/3/layout/StepUpProcess"/>
    <dgm:cxn modelId="{36BE6339-3647-4730-A6A8-BA7D976B9A8B}" type="presParOf" srcId="{7D335C6D-E08F-45C9-9F50-7C38156D8F6C}" destId="{E734D01A-2035-4636-A6E1-F5F54C3B61B6}" srcOrd="1" destOrd="0" presId="urn:microsoft.com/office/officeart/2009/3/layout/StepUpProcess"/>
    <dgm:cxn modelId="{FBFE2CD7-4ECA-499E-A7CA-07A28BC314CA}" type="presParOf" srcId="{E734D01A-2035-4636-A6E1-F5F54C3B61B6}" destId="{2C5C3FB8-C666-41D5-A4CE-F434AC466E9D}" srcOrd="0" destOrd="0" presId="urn:microsoft.com/office/officeart/2009/3/layout/StepUpProcess"/>
    <dgm:cxn modelId="{41C73D85-714B-4C07-A138-860C71FED55C}" type="presParOf" srcId="{7D335C6D-E08F-45C9-9F50-7C38156D8F6C}" destId="{587869B2-2159-4C95-8585-08775F75D06F}" srcOrd="2" destOrd="0" presId="urn:microsoft.com/office/officeart/2009/3/layout/StepUpProcess"/>
    <dgm:cxn modelId="{9E54040D-7D94-4C54-8C63-5888D3B10645}" type="presParOf" srcId="{587869B2-2159-4C95-8585-08775F75D06F}" destId="{F9445F80-D3AC-421B-9C92-F67FD4769BA1}" srcOrd="0" destOrd="0" presId="urn:microsoft.com/office/officeart/2009/3/layout/StepUpProcess"/>
    <dgm:cxn modelId="{7B4D16E0-C9FA-4850-B6D2-8715AAAB5B68}" type="presParOf" srcId="{587869B2-2159-4C95-8585-08775F75D06F}" destId="{E078995A-37B6-45F5-86BA-B78199769CBD}" srcOrd="1" destOrd="0" presId="urn:microsoft.com/office/officeart/2009/3/layout/StepUpProcess"/>
    <dgm:cxn modelId="{E96C70D8-46CA-4E27-84BC-2D8E42FFB974}" type="presParOf" srcId="{587869B2-2159-4C95-8585-08775F75D06F}" destId="{FB7E5B1F-C9F0-4180-A8A7-341F54C7488F}" srcOrd="2" destOrd="0" presId="urn:microsoft.com/office/officeart/2009/3/layout/StepUpProcess"/>
    <dgm:cxn modelId="{98580E35-F35C-4A18-A80F-0B9DE915144E}" type="presParOf" srcId="{7D335C6D-E08F-45C9-9F50-7C38156D8F6C}" destId="{AF18AFBE-BC93-4464-A8F3-AF37D5A8945E}" srcOrd="3" destOrd="0" presId="urn:microsoft.com/office/officeart/2009/3/layout/StepUpProcess"/>
    <dgm:cxn modelId="{C68D26EC-D3CC-446A-A66D-94DD369792A1}" type="presParOf" srcId="{AF18AFBE-BC93-4464-A8F3-AF37D5A8945E}" destId="{A4494E62-1564-45DD-A23F-CBE07458919F}" srcOrd="0" destOrd="0" presId="urn:microsoft.com/office/officeart/2009/3/layout/StepUpProcess"/>
    <dgm:cxn modelId="{95F7DC87-E87B-41E2-AA57-0D1F4866550F}" type="presParOf" srcId="{7D335C6D-E08F-45C9-9F50-7C38156D8F6C}" destId="{061D61ED-6403-4FCD-8D56-073A2FB3D583}" srcOrd="4" destOrd="0" presId="urn:microsoft.com/office/officeart/2009/3/layout/StepUpProcess"/>
    <dgm:cxn modelId="{B74D3237-DBD4-46CD-AB50-2B97541CED6E}" type="presParOf" srcId="{061D61ED-6403-4FCD-8D56-073A2FB3D583}" destId="{35AB9FC1-FEF2-4747-BDCD-516C17C20EA5}" srcOrd="0" destOrd="0" presId="urn:microsoft.com/office/officeart/2009/3/layout/StepUpProcess"/>
    <dgm:cxn modelId="{500E0B3A-0E4A-4535-8336-49809DBA30C0}" type="presParOf" srcId="{061D61ED-6403-4FCD-8D56-073A2FB3D583}" destId="{589550F3-A53B-4F17-9FF4-D836371A48B0}" srcOrd="1" destOrd="0" presId="urn:microsoft.com/office/officeart/2009/3/layout/StepUpProcess"/>
    <dgm:cxn modelId="{76B726B0-1FA3-4965-A04E-12B742FD066D}" type="presParOf" srcId="{061D61ED-6403-4FCD-8D56-073A2FB3D583}" destId="{DCD6D31B-8EC1-4E20-BAE3-3645A64444D9}" srcOrd="2" destOrd="0" presId="urn:microsoft.com/office/officeart/2009/3/layout/StepUpProcess"/>
    <dgm:cxn modelId="{46D859E1-C707-44AF-8EE3-4471C52C8AF2}" type="presParOf" srcId="{7D335C6D-E08F-45C9-9F50-7C38156D8F6C}" destId="{778ACE75-2476-43B8-A505-2599D74584C5}" srcOrd="5" destOrd="0" presId="urn:microsoft.com/office/officeart/2009/3/layout/StepUpProcess"/>
    <dgm:cxn modelId="{E6C835A9-BDCF-45BA-9A8E-2F9731BAAF41}" type="presParOf" srcId="{778ACE75-2476-43B8-A505-2599D74584C5}" destId="{63C132C0-A649-423C-8BE7-07AC9683054D}" srcOrd="0" destOrd="0" presId="urn:microsoft.com/office/officeart/2009/3/layout/StepUpProcess"/>
    <dgm:cxn modelId="{CB93C0FD-5F62-48CE-8668-1F83C4E3D2A7}" type="presParOf" srcId="{7D335C6D-E08F-45C9-9F50-7C38156D8F6C}" destId="{A2B301CC-A84C-4A2A-A3E1-3EB815D93A36}" srcOrd="6" destOrd="0" presId="urn:microsoft.com/office/officeart/2009/3/layout/StepUpProcess"/>
    <dgm:cxn modelId="{BF25A954-0960-49C6-95B8-A6B06F14BEA7}" type="presParOf" srcId="{A2B301CC-A84C-4A2A-A3E1-3EB815D93A36}" destId="{FB353CFB-8D85-4428-B628-5D67330C4CD5}" srcOrd="0" destOrd="0" presId="urn:microsoft.com/office/officeart/2009/3/layout/StepUpProcess"/>
    <dgm:cxn modelId="{5C25A14F-5FD7-4817-8F32-FF7873AC3F14}" type="presParOf" srcId="{A2B301CC-A84C-4A2A-A3E1-3EB815D93A36}" destId="{0C71AF03-B70E-43BF-B95F-0A84E1F26513}" srcOrd="1" destOrd="0" presId="urn:microsoft.com/office/officeart/2009/3/layout/StepUpProcess"/>
    <dgm:cxn modelId="{279615E9-62EF-4E4C-B104-FB5ADFFFDA53}" type="presParOf" srcId="{A2B301CC-A84C-4A2A-A3E1-3EB815D93A36}" destId="{59EEF5EF-4E43-4F1B-B1C3-8CC092097F8E}" srcOrd="2" destOrd="0" presId="urn:microsoft.com/office/officeart/2009/3/layout/StepUpProcess"/>
    <dgm:cxn modelId="{B57547EB-7F42-4FEF-8A6D-FEE886F01BDB}" type="presParOf" srcId="{7D335C6D-E08F-45C9-9F50-7C38156D8F6C}" destId="{E3588A2F-19BF-403D-A915-54413D22151B}" srcOrd="7" destOrd="0" presId="urn:microsoft.com/office/officeart/2009/3/layout/StepUpProcess"/>
    <dgm:cxn modelId="{F52F8C33-3FDF-4C0E-8327-4566A3807884}" type="presParOf" srcId="{E3588A2F-19BF-403D-A915-54413D22151B}" destId="{8D0A16B8-3B8B-4DE9-A53F-A880210BAF75}" srcOrd="0" destOrd="0" presId="urn:microsoft.com/office/officeart/2009/3/layout/StepUpProcess"/>
    <dgm:cxn modelId="{FCB5D407-339B-4479-AE1D-F17DE969CE35}" type="presParOf" srcId="{7D335C6D-E08F-45C9-9F50-7C38156D8F6C}" destId="{BAB0DB92-D81F-443E-A1F0-2A76F182A624}" srcOrd="8" destOrd="0" presId="urn:microsoft.com/office/officeart/2009/3/layout/StepUpProcess"/>
    <dgm:cxn modelId="{32AD3780-CC9E-4003-AEF8-F1842CDB9D9B}" type="presParOf" srcId="{BAB0DB92-D81F-443E-A1F0-2A76F182A624}" destId="{46D8AF49-4AED-40EF-A2D9-DFF287E3265E}" srcOrd="0" destOrd="0" presId="urn:microsoft.com/office/officeart/2009/3/layout/StepUpProcess"/>
    <dgm:cxn modelId="{CAE71A43-08C3-49E5-9626-5EF752DD837C}" type="presParOf" srcId="{BAB0DB92-D81F-443E-A1F0-2A76F182A624}" destId="{3D5C7E7B-3C6D-4C1B-A3DB-138D794C4B2C}" srcOrd="1" destOrd="0" presId="urn:microsoft.com/office/officeart/2009/3/layout/StepUpProcess"/>
    <dgm:cxn modelId="{172016EE-C5F7-478B-A7D0-E7A7F980EC7B}" type="presParOf" srcId="{BAB0DB92-D81F-443E-A1F0-2A76F182A624}" destId="{FA9B2E5C-E741-4282-AC33-C11EC632957A}" srcOrd="2" destOrd="0" presId="urn:microsoft.com/office/officeart/2009/3/layout/StepUpProcess"/>
    <dgm:cxn modelId="{6FC2D43D-141A-4BC0-92E5-7C11FE55CDBF}" type="presParOf" srcId="{7D335C6D-E08F-45C9-9F50-7C38156D8F6C}" destId="{C7BE1DF4-F046-44EB-A8BF-FDE95732011B}" srcOrd="9" destOrd="0" presId="urn:microsoft.com/office/officeart/2009/3/layout/StepUpProcess"/>
    <dgm:cxn modelId="{B3B69C6F-9307-4C3C-99DB-E859FE76AFAD}" type="presParOf" srcId="{C7BE1DF4-F046-44EB-A8BF-FDE95732011B}" destId="{2C207D70-2DE5-4072-B4AF-B11A5D486257}" srcOrd="0" destOrd="0" presId="urn:microsoft.com/office/officeart/2009/3/layout/StepUpProcess"/>
    <dgm:cxn modelId="{2CF90DBC-813A-4193-B502-0BC4FE517306}" type="presParOf" srcId="{7D335C6D-E08F-45C9-9F50-7C38156D8F6C}" destId="{D84BB298-FB63-40D7-896F-5A8CB971D851}" srcOrd="10" destOrd="0" presId="urn:microsoft.com/office/officeart/2009/3/layout/StepUpProcess"/>
    <dgm:cxn modelId="{E4027E2B-B776-4E09-B840-4B19B24185F5}" type="presParOf" srcId="{D84BB298-FB63-40D7-896F-5A8CB971D851}" destId="{6424F407-7246-4899-BA27-5E49A9230D15}" srcOrd="0" destOrd="0" presId="urn:microsoft.com/office/officeart/2009/3/layout/StepUpProcess"/>
    <dgm:cxn modelId="{326AE958-B06E-4478-A355-AEDA3B111272}" type="presParOf" srcId="{D84BB298-FB63-40D7-896F-5A8CB971D851}" destId="{60D7FD66-21CA-449A-8A64-1601F4CBB81C}" srcOrd="1" destOrd="0" presId="urn:microsoft.com/office/officeart/2009/3/layout/StepUpProcess"/>
    <dgm:cxn modelId="{CA41CBF7-E46A-4029-98F0-ED7D97D54856}" type="presParOf" srcId="{D84BB298-FB63-40D7-896F-5A8CB971D851}" destId="{751DF690-AD88-449E-A4B4-2884F3E70F5E}" srcOrd="2" destOrd="0" presId="urn:microsoft.com/office/officeart/2009/3/layout/StepUpProcess"/>
    <dgm:cxn modelId="{ABA4CBA3-4DE5-4016-A4AC-2B55250FE19D}" type="presParOf" srcId="{7D335C6D-E08F-45C9-9F50-7C38156D8F6C}" destId="{CFC57003-19A8-4015-AC5E-E44A14770FDB}" srcOrd="11" destOrd="0" presId="urn:microsoft.com/office/officeart/2009/3/layout/StepUpProcess"/>
    <dgm:cxn modelId="{5CA04499-BDB2-45EE-AB08-6AF1733CAD0B}" type="presParOf" srcId="{CFC57003-19A8-4015-AC5E-E44A14770FDB}" destId="{FD7FC99B-5CAA-43A7-8980-CCC061E10AB9}" srcOrd="0" destOrd="0" presId="urn:microsoft.com/office/officeart/2009/3/layout/StepUpProcess"/>
    <dgm:cxn modelId="{2DC348CE-693E-4713-82DF-D04B5839DB68}" type="presParOf" srcId="{7D335C6D-E08F-45C9-9F50-7C38156D8F6C}" destId="{1260A7D1-AFED-4F10-BC2D-E887A1BA0BA1}" srcOrd="12" destOrd="0" presId="urn:microsoft.com/office/officeart/2009/3/layout/StepUpProcess"/>
    <dgm:cxn modelId="{B2F611DE-12CF-4123-BA6F-7AA905C5598D}" type="presParOf" srcId="{1260A7D1-AFED-4F10-BC2D-E887A1BA0BA1}" destId="{C6E48F3D-0CBE-4942-ADF5-201BD17F82C9}" srcOrd="0" destOrd="0" presId="urn:microsoft.com/office/officeart/2009/3/layout/StepUpProcess"/>
    <dgm:cxn modelId="{396BAB4E-6D52-4BF5-96A8-E26C6DF98FA9}" type="presParOf" srcId="{1260A7D1-AFED-4F10-BC2D-E887A1BA0BA1}" destId="{FE73105B-78BB-4A84-AC01-189A08503E3A}" srcOrd="1" destOrd="0" presId="urn:microsoft.com/office/officeart/2009/3/layout/StepUpProcess"/>
    <dgm:cxn modelId="{55D98A29-B8B4-4BAC-BF9E-80EBEA183DA0}" type="presParOf" srcId="{1260A7D1-AFED-4F10-BC2D-E887A1BA0BA1}" destId="{8F107FD6-DD5D-43AA-B788-7680C889798F}" srcOrd="2" destOrd="0" presId="urn:microsoft.com/office/officeart/2009/3/layout/StepUpProcess"/>
    <dgm:cxn modelId="{F387D9DD-E413-4AA9-84BC-E9B463ED9248}" type="presParOf" srcId="{7D335C6D-E08F-45C9-9F50-7C38156D8F6C}" destId="{EF9ACF70-B576-4D46-B460-019921B25F60}" srcOrd="13" destOrd="0" presId="urn:microsoft.com/office/officeart/2009/3/layout/StepUpProcess"/>
    <dgm:cxn modelId="{E013A15B-3A30-4F30-98BB-6313A2790160}" type="presParOf" srcId="{EF9ACF70-B576-4D46-B460-019921B25F60}" destId="{2E058D3A-52A6-4E11-A276-39F7BDEBF233}" srcOrd="0" destOrd="0" presId="urn:microsoft.com/office/officeart/2009/3/layout/StepUpProcess"/>
    <dgm:cxn modelId="{22A5F599-D1E8-495F-A6FB-DDDB5F01390A}" type="presParOf" srcId="{7D335C6D-E08F-45C9-9F50-7C38156D8F6C}" destId="{21E3C645-2ADA-4977-948F-A2C585D49D50}" srcOrd="14" destOrd="0" presId="urn:microsoft.com/office/officeart/2009/3/layout/StepUpProcess"/>
    <dgm:cxn modelId="{FF52F1AE-8195-4224-BE06-71583E60748A}" type="presParOf" srcId="{21E3C645-2ADA-4977-948F-A2C585D49D50}" destId="{5FAC6BA1-1E60-4114-84D7-ECD68A4052CB}" srcOrd="0" destOrd="0" presId="urn:microsoft.com/office/officeart/2009/3/layout/StepUpProcess"/>
    <dgm:cxn modelId="{785ADAB2-1782-4B69-9826-8FCBA3AA98CA}" type="presParOf" srcId="{21E3C645-2ADA-4977-948F-A2C585D49D50}" destId="{73836031-82F0-4E7B-9DE6-2921CFAE3C2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FD9BD-CD87-44C7-A740-6AA41DA97680}">
      <dsp:nvSpPr>
        <dsp:cNvPr id="0" name=""/>
        <dsp:cNvSpPr/>
      </dsp:nvSpPr>
      <dsp:spPr>
        <a:xfrm rot="5400000">
          <a:off x="177861" y="2310824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4B7D2-875B-4F1E-B7CF-A0736EF3BDB5}">
      <dsp:nvSpPr>
        <dsp:cNvPr id="0" name=""/>
        <dsp:cNvSpPr/>
      </dsp:nvSpPr>
      <dsp:spPr>
        <a:xfrm>
          <a:off x="121100" y="2693255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9</a:t>
          </a: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：</a:t>
          </a:r>
          <a:r>
            <a:rPr lang="en-US" altLang="zh-TW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00</a:t>
          </a: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開始玩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121100" y="2693255"/>
        <a:ext cx="1045428" cy="916379"/>
      </dsp:txXfrm>
    </dsp:sp>
    <dsp:sp modelId="{0069AA4D-C841-431D-B29D-E3686E21FB6B}">
      <dsp:nvSpPr>
        <dsp:cNvPr id="0" name=""/>
        <dsp:cNvSpPr/>
      </dsp:nvSpPr>
      <dsp:spPr>
        <a:xfrm>
          <a:off x="969278" y="2262017"/>
          <a:ext cx="197250" cy="197250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45F80-D3AC-421B-9C92-F67FD4769BA1}">
      <dsp:nvSpPr>
        <dsp:cNvPr id="0" name=""/>
        <dsp:cNvSpPr/>
      </dsp:nvSpPr>
      <dsp:spPr>
        <a:xfrm rot="5400000">
          <a:off x="1517074" y="2030579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78995A-37B6-45F5-86BA-B78199769CBD}">
      <dsp:nvSpPr>
        <dsp:cNvPr id="0" name=""/>
        <dsp:cNvSpPr/>
      </dsp:nvSpPr>
      <dsp:spPr>
        <a:xfrm>
          <a:off x="1400909" y="2376565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雲霄飛車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1400909" y="2376565"/>
        <a:ext cx="1045428" cy="916379"/>
      </dsp:txXfrm>
    </dsp:sp>
    <dsp:sp modelId="{FB7E5B1F-C9F0-4180-A8A7-341F54C7488F}">
      <dsp:nvSpPr>
        <dsp:cNvPr id="0" name=""/>
        <dsp:cNvSpPr/>
      </dsp:nvSpPr>
      <dsp:spPr>
        <a:xfrm>
          <a:off x="2249088" y="1945327"/>
          <a:ext cx="197250" cy="197250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B9FC1-FEF2-4747-BDCD-516C17C20EA5}">
      <dsp:nvSpPr>
        <dsp:cNvPr id="0" name=""/>
        <dsp:cNvSpPr/>
      </dsp:nvSpPr>
      <dsp:spPr>
        <a:xfrm rot="5400000">
          <a:off x="2796883" y="1713889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550F3-A53B-4F17-9FF4-D836371A48B0}">
      <dsp:nvSpPr>
        <dsp:cNvPr id="0" name=""/>
        <dsp:cNvSpPr/>
      </dsp:nvSpPr>
      <dsp:spPr>
        <a:xfrm>
          <a:off x="2680719" y="2059875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叢林吼吼樹屋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2680719" y="2059875"/>
        <a:ext cx="1045428" cy="916379"/>
      </dsp:txXfrm>
    </dsp:sp>
    <dsp:sp modelId="{DCD6D31B-8EC1-4E20-BAE3-3645A64444D9}">
      <dsp:nvSpPr>
        <dsp:cNvPr id="0" name=""/>
        <dsp:cNvSpPr/>
      </dsp:nvSpPr>
      <dsp:spPr>
        <a:xfrm>
          <a:off x="3528897" y="1628637"/>
          <a:ext cx="197250" cy="197250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53CFB-8D85-4428-B628-5D67330C4CD5}">
      <dsp:nvSpPr>
        <dsp:cNvPr id="0" name=""/>
        <dsp:cNvSpPr/>
      </dsp:nvSpPr>
      <dsp:spPr>
        <a:xfrm rot="5400000">
          <a:off x="4076692" y="1397199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71AF03-B70E-43BF-B95F-0A84E1F26513}">
      <dsp:nvSpPr>
        <dsp:cNvPr id="0" name=""/>
        <dsp:cNvSpPr/>
      </dsp:nvSpPr>
      <dsp:spPr>
        <a:xfrm>
          <a:off x="3960528" y="1743185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海盜船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960528" y="1743185"/>
        <a:ext cx="1045428" cy="916379"/>
      </dsp:txXfrm>
    </dsp:sp>
    <dsp:sp modelId="{59EEF5EF-4E43-4F1B-B1C3-8CC092097F8E}">
      <dsp:nvSpPr>
        <dsp:cNvPr id="0" name=""/>
        <dsp:cNvSpPr/>
      </dsp:nvSpPr>
      <dsp:spPr>
        <a:xfrm>
          <a:off x="4808706" y="1311947"/>
          <a:ext cx="197250" cy="197250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8AF49-4AED-40EF-A2D9-DFF287E3265E}">
      <dsp:nvSpPr>
        <dsp:cNvPr id="0" name=""/>
        <dsp:cNvSpPr/>
      </dsp:nvSpPr>
      <dsp:spPr>
        <a:xfrm rot="5400000">
          <a:off x="5356502" y="1080509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C7E7B-3C6D-4C1B-A3DB-138D794C4B2C}">
      <dsp:nvSpPr>
        <dsp:cNvPr id="0" name=""/>
        <dsp:cNvSpPr/>
      </dsp:nvSpPr>
      <dsp:spPr>
        <a:xfrm>
          <a:off x="5240337" y="1426494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12</a:t>
          </a: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：</a:t>
          </a:r>
          <a:r>
            <a:rPr lang="en-US" altLang="zh-TW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00</a:t>
          </a: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吃午餐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5240337" y="1426494"/>
        <a:ext cx="1045428" cy="916379"/>
      </dsp:txXfrm>
    </dsp:sp>
    <dsp:sp modelId="{FA9B2E5C-E741-4282-AC33-C11EC632957A}">
      <dsp:nvSpPr>
        <dsp:cNvPr id="0" name=""/>
        <dsp:cNvSpPr/>
      </dsp:nvSpPr>
      <dsp:spPr>
        <a:xfrm>
          <a:off x="6088515" y="995257"/>
          <a:ext cx="197250" cy="197250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4F407-7246-4899-BA27-5E49A9230D15}">
      <dsp:nvSpPr>
        <dsp:cNvPr id="0" name=""/>
        <dsp:cNvSpPr/>
      </dsp:nvSpPr>
      <dsp:spPr>
        <a:xfrm rot="5400000">
          <a:off x="6636311" y="763819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7FD66-21CA-449A-8A64-1601F4CBB81C}">
      <dsp:nvSpPr>
        <dsp:cNvPr id="0" name=""/>
        <dsp:cNvSpPr/>
      </dsp:nvSpPr>
      <dsp:spPr>
        <a:xfrm>
          <a:off x="6520146" y="1109804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摩天輪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6520146" y="1109804"/>
        <a:ext cx="1045428" cy="916379"/>
      </dsp:txXfrm>
    </dsp:sp>
    <dsp:sp modelId="{751DF690-AD88-449E-A4B4-2884F3E70F5E}">
      <dsp:nvSpPr>
        <dsp:cNvPr id="0" name=""/>
        <dsp:cNvSpPr/>
      </dsp:nvSpPr>
      <dsp:spPr>
        <a:xfrm>
          <a:off x="7368324" y="678567"/>
          <a:ext cx="197250" cy="197250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48F3D-0CBE-4942-ADF5-201BD17F82C9}">
      <dsp:nvSpPr>
        <dsp:cNvPr id="0" name=""/>
        <dsp:cNvSpPr/>
      </dsp:nvSpPr>
      <dsp:spPr>
        <a:xfrm rot="5400000">
          <a:off x="7916120" y="447129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3105B-78BB-4A84-AC01-189A08503E3A}">
      <dsp:nvSpPr>
        <dsp:cNvPr id="0" name=""/>
        <dsp:cNvSpPr/>
      </dsp:nvSpPr>
      <dsp:spPr>
        <a:xfrm>
          <a:off x="7799955" y="793114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小飛龍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7799955" y="793114"/>
        <a:ext cx="1045428" cy="916379"/>
      </dsp:txXfrm>
    </dsp:sp>
    <dsp:sp modelId="{8F107FD6-DD5D-43AA-B788-7680C889798F}">
      <dsp:nvSpPr>
        <dsp:cNvPr id="0" name=""/>
        <dsp:cNvSpPr/>
      </dsp:nvSpPr>
      <dsp:spPr>
        <a:xfrm>
          <a:off x="8648133" y="361877"/>
          <a:ext cx="197250" cy="197250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AC6BA1-1E60-4114-84D7-ECD68A4052CB}">
      <dsp:nvSpPr>
        <dsp:cNvPr id="0" name=""/>
        <dsp:cNvSpPr/>
      </dsp:nvSpPr>
      <dsp:spPr>
        <a:xfrm rot="5400000">
          <a:off x="9195929" y="130438"/>
          <a:ext cx="695909" cy="115797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836031-82F0-4E7B-9DE6-2921CFAE3C24}">
      <dsp:nvSpPr>
        <dsp:cNvPr id="0" name=""/>
        <dsp:cNvSpPr/>
      </dsp:nvSpPr>
      <dsp:spPr>
        <a:xfrm>
          <a:off x="9079764" y="476424"/>
          <a:ext cx="1045428" cy="916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rPr>
            <a:t>碰碰車</a:t>
          </a:r>
          <a:endParaRPr lang="zh-TW" altLang="en-US" sz="3600" kern="1200" dirty="0">
            <a:solidFill>
              <a:schemeClr val="accent6">
                <a:lumMod val="40000"/>
                <a:lumOff val="60000"/>
              </a:schemeClr>
            </a:solidFill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9079764" y="476424"/>
        <a:ext cx="1045428" cy="916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933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413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301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250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459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8465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461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302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16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38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046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1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80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03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32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838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211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6364F37-483E-4D84-B230-ABA0BD0C4C3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B8BED6B-CF50-460C-BC5F-767E4B6FA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0149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兒童新樂園一日遊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設計者：陳妍彣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114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行程</a:t>
            </a:r>
            <a:endParaRPr lang="zh-TW" altLang="en-US" dirty="0">
              <a:solidFill>
                <a:schemeClr val="accent6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482723"/>
              </p:ext>
            </p:extLst>
          </p:nvPr>
        </p:nvGraphicFramePr>
        <p:xfrm>
          <a:off x="685800" y="1306287"/>
          <a:ext cx="10131425" cy="3971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102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11634" y="365125"/>
            <a:ext cx="1410789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收費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738152"/>
              </p:ext>
            </p:extLst>
          </p:nvPr>
        </p:nvGraphicFramePr>
        <p:xfrm>
          <a:off x="459377" y="2612573"/>
          <a:ext cx="10515600" cy="3285056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41616818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8220686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139837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1649019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52695718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5644641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602493464"/>
                    </a:ext>
                  </a:extLst>
                </a:gridCol>
              </a:tblGrid>
              <a:tr h="48646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票</a:t>
                      </a:r>
                      <a:r>
                        <a:rPr lang="zh-TW" altLang="en-US" b="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種 </a:t>
                      </a:r>
                      <a:endParaRPr lang="zh-TW" altLang="en-US" b="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文鼎ＰＯＰ－４" panose="020B0602010101010101" pitchFamily="34" charset="-120"/>
                        <a:ea typeface="文鼎ＰＯＰ－４" panose="020B0602010101010101" pitchFamily="34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】</a:t>
                      </a:r>
                      <a:endParaRPr lang="zh-TW" altLang="en-US" b="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文鼎ＰＯＰ－４" panose="020B0602010101010101" pitchFamily="34" charset="-120"/>
                        <a:ea typeface="文鼎ＰＯＰ－４" panose="020B0602010101010101" pitchFamily="34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01779"/>
                  </a:ext>
                </a:extLst>
              </a:tr>
              <a:tr h="18256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315988"/>
                  </a:ext>
                </a:extLst>
              </a:tr>
              <a:tr h="48646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人</a:t>
                      </a:r>
                      <a:br>
                        <a:rPr lang="zh-TW" altLang="en-US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30 (7</a:t>
                      </a:r>
                      <a:r>
                        <a:rPr lang="zh-TW" altLang="en-US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項</a:t>
                      </a:r>
                      <a:r>
                        <a:rPr lang="en-US" altLang="zh-TW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416888"/>
                  </a:ext>
                </a:extLst>
              </a:tr>
              <a:tr h="48646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20 (8</a:t>
                      </a:r>
                      <a:r>
                        <a:rPr lang="zh-TW" altLang="en-US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985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84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93622" y="365125"/>
            <a:ext cx="2586447" cy="1325563"/>
          </a:xfrm>
        </p:spPr>
        <p:txBody>
          <a:bodyPr/>
          <a:lstStyle/>
          <a:p>
            <a:r>
              <a:rPr lang="zh-TW" altLang="en-US" dirty="0">
                <a:solidFill>
                  <a:srgbClr val="FF6699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6699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2800" dirty="0">
                <a:solidFill>
                  <a:srgbClr val="FF6699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!</a:t>
            </a:r>
            <a:endParaRPr lang="zh-TW" altLang="en-US" sz="2800" dirty="0">
              <a:solidFill>
                <a:srgbClr val="FF6699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294" y="3109119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48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4271554" y="365125"/>
            <a:ext cx="7082246" cy="1325563"/>
          </a:xfrm>
        </p:spPr>
        <p:txBody>
          <a:bodyPr/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飛天神奇號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>
          <a:xfrm>
            <a:off x="838200" y="1812562"/>
            <a:ext cx="5181600" cy="4351338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以迷彩巴士迴旋舉昇，舉昇至最高點時會出現熊讚高舉雙臂。</a:t>
            </a:r>
            <a:b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endParaRPr lang="zh-TW" altLang="en-US" sz="2800" dirty="0">
              <a:solidFill>
                <a:schemeClr val="tx2">
                  <a:lumMod val="60000"/>
                  <a:lumOff val="4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4100" name="Picture 4" descr="飛天神奇號(飛天巴士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553" y="1971652"/>
            <a:ext cx="4245429" cy="371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43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01290" y="365125"/>
            <a:ext cx="2586447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資料來源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兒童新樂園：</a:t>
            </a:r>
            <a:r>
              <a:rPr lang="en-US" altLang="zh-TW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https://www.tcap.taipei/cp.aspx?n=57F1A46B66881160</a:t>
            </a:r>
            <a:endParaRPr lang="zh-TW" alt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223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933FF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兒童樂園微電影</a:t>
            </a:r>
            <a:endParaRPr lang="zh-TW" altLang="en-US" dirty="0">
              <a:solidFill>
                <a:srgbClr val="9933FF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68600" y="2274888"/>
            <a:ext cx="6283325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54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78</TotalTime>
  <Words>197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文鼎ＰＯＰ－４</vt:lpstr>
      <vt:lpstr>新細明體</vt:lpstr>
      <vt:lpstr>Arial</vt:lpstr>
      <vt:lpstr>Calibri</vt:lpstr>
      <vt:lpstr>Calibri Light</vt:lpstr>
      <vt:lpstr>天體</vt:lpstr>
      <vt:lpstr>兒童新樂園一日遊</vt:lpstr>
      <vt:lpstr>行程</vt:lpstr>
      <vt:lpstr>收費</vt:lpstr>
      <vt:lpstr>宇宙迴旋</vt:lpstr>
      <vt:lpstr>飛天神奇號</vt:lpstr>
      <vt:lpstr>資料來源</vt:lpstr>
      <vt:lpstr>兒童樂園微電影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11</cp:revision>
  <dcterms:created xsi:type="dcterms:W3CDTF">2021-12-28T06:38:20Z</dcterms:created>
  <dcterms:modified xsi:type="dcterms:W3CDTF">2022-01-11T06:52:42Z</dcterms:modified>
</cp:coreProperties>
</file>