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3" r:id="rId7"/>
    <p:sldId id="262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C108F29-63C9-4331-8AA2-ABDF637A67E9}" type="doc">
      <dgm:prSet loTypeId="urn:microsoft.com/office/officeart/2009/3/layout/StepUp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090E7EA7-D136-42EA-9715-64A637A5293F}">
      <dgm:prSet phldrT="[文字]"/>
      <dgm:spPr/>
      <dgm:t>
        <a:bodyPr/>
        <a:lstStyle/>
        <a:p>
          <a:r>
            <a:rPr lang="en-US" altLang="zh-TW" dirty="0" smtClean="0"/>
            <a:t>9:00</a:t>
          </a:r>
          <a:r>
            <a:rPr lang="zh-TW" altLang="en-US" dirty="0" smtClean="0"/>
            <a:t>入園</a:t>
          </a:r>
          <a:endParaRPr lang="zh-TW" altLang="en-US" dirty="0"/>
        </a:p>
      </dgm:t>
    </dgm:pt>
    <dgm:pt modelId="{E6B9DD5D-295F-4C1B-87C0-1B6005D2C173}" type="parTrans" cxnId="{1E02D088-49BF-4648-839B-A0B79F363224}">
      <dgm:prSet/>
      <dgm:spPr/>
      <dgm:t>
        <a:bodyPr/>
        <a:lstStyle/>
        <a:p>
          <a:endParaRPr lang="zh-TW" altLang="en-US"/>
        </a:p>
      </dgm:t>
    </dgm:pt>
    <dgm:pt modelId="{D959D057-8097-4DF0-BA1E-3ACA46E4A441}" type="sibTrans" cxnId="{1E02D088-49BF-4648-839B-A0B79F363224}">
      <dgm:prSet/>
      <dgm:spPr/>
      <dgm:t>
        <a:bodyPr/>
        <a:lstStyle/>
        <a:p>
          <a:endParaRPr lang="zh-TW" altLang="en-US"/>
        </a:p>
      </dgm:t>
    </dgm:pt>
    <dgm:pt modelId="{56AD9E26-55D9-4598-9565-37DAF2FFBD63}">
      <dgm:prSet phldrT="[文字]"/>
      <dgm:spPr/>
      <dgm:t>
        <a:bodyPr/>
        <a:lstStyle/>
        <a:p>
          <a:r>
            <a:rPr lang="zh-TW" altLang="en-US" dirty="0" smtClean="0"/>
            <a:t>宇宙迴旋</a:t>
          </a:r>
          <a:endParaRPr lang="zh-TW" altLang="en-US" dirty="0"/>
        </a:p>
      </dgm:t>
    </dgm:pt>
    <dgm:pt modelId="{185E39BB-227C-45D8-831C-BE3979673776}" type="parTrans" cxnId="{D3A453E4-9069-450B-A8BB-AF14D2072833}">
      <dgm:prSet/>
      <dgm:spPr/>
      <dgm:t>
        <a:bodyPr/>
        <a:lstStyle/>
        <a:p>
          <a:endParaRPr lang="zh-TW" altLang="en-US"/>
        </a:p>
      </dgm:t>
    </dgm:pt>
    <dgm:pt modelId="{1624C2A7-37F3-4D34-9A7D-68D60FC202E9}" type="sibTrans" cxnId="{D3A453E4-9069-450B-A8BB-AF14D2072833}">
      <dgm:prSet/>
      <dgm:spPr/>
      <dgm:t>
        <a:bodyPr/>
        <a:lstStyle/>
        <a:p>
          <a:endParaRPr lang="zh-TW" altLang="en-US"/>
        </a:p>
      </dgm:t>
    </dgm:pt>
    <dgm:pt modelId="{FFB66480-47FD-416E-994A-5E77EE047720}">
      <dgm:prSet phldrT="[文字]"/>
      <dgm:spPr/>
      <dgm:t>
        <a:bodyPr/>
        <a:lstStyle/>
        <a:p>
          <a:r>
            <a:rPr lang="zh-TW" altLang="en-US" b="0" i="0" dirty="0" smtClean="0"/>
            <a:t>密室脫逃 奇幻世界</a:t>
          </a:r>
          <a:endParaRPr lang="zh-TW" altLang="en-US" dirty="0"/>
        </a:p>
      </dgm:t>
    </dgm:pt>
    <dgm:pt modelId="{FC21219C-973D-4039-B987-DB40C14FC126}" type="parTrans" cxnId="{90591A99-2C49-485A-9283-E2023F1F91AE}">
      <dgm:prSet/>
      <dgm:spPr/>
      <dgm:t>
        <a:bodyPr/>
        <a:lstStyle/>
        <a:p>
          <a:endParaRPr lang="zh-TW" altLang="en-US"/>
        </a:p>
      </dgm:t>
    </dgm:pt>
    <dgm:pt modelId="{BB4DD860-3697-495E-A1F7-F959A6A08850}" type="sibTrans" cxnId="{90591A99-2C49-485A-9283-E2023F1F91AE}">
      <dgm:prSet/>
      <dgm:spPr/>
      <dgm:t>
        <a:bodyPr/>
        <a:lstStyle/>
        <a:p>
          <a:endParaRPr lang="zh-TW" altLang="en-US"/>
        </a:p>
      </dgm:t>
    </dgm:pt>
    <dgm:pt modelId="{984AD061-EFF6-48FA-B0AE-BC2ABE64FD37}">
      <dgm:prSet phldrT="[文字]"/>
      <dgm:spPr/>
      <dgm:t>
        <a:bodyPr/>
        <a:lstStyle/>
        <a:p>
          <a:r>
            <a:rPr lang="zh-TW" altLang="en-US" dirty="0" smtClean="0"/>
            <a:t>回家</a:t>
          </a:r>
          <a:endParaRPr lang="zh-TW" altLang="en-US" dirty="0"/>
        </a:p>
      </dgm:t>
    </dgm:pt>
    <dgm:pt modelId="{74C9CFA9-515F-4769-8FB9-99672FA9BFF7}" type="parTrans" cxnId="{36E54081-0216-43F5-A7B5-AB97C279FD88}">
      <dgm:prSet/>
      <dgm:spPr/>
      <dgm:t>
        <a:bodyPr/>
        <a:lstStyle/>
        <a:p>
          <a:endParaRPr lang="zh-TW" altLang="en-US"/>
        </a:p>
      </dgm:t>
    </dgm:pt>
    <dgm:pt modelId="{F7CBA43E-FFE9-4151-A0B2-7A954A7BF5AC}" type="sibTrans" cxnId="{36E54081-0216-43F5-A7B5-AB97C279FD88}">
      <dgm:prSet/>
      <dgm:spPr/>
      <dgm:t>
        <a:bodyPr/>
        <a:lstStyle/>
        <a:p>
          <a:endParaRPr lang="zh-TW" altLang="en-US"/>
        </a:p>
      </dgm:t>
    </dgm:pt>
    <dgm:pt modelId="{5DCFC9C6-273F-4C32-B3A8-43DF78D25872}">
      <dgm:prSet phldrT="[文字]"/>
      <dgm:spPr/>
      <dgm:t>
        <a:bodyPr/>
        <a:lstStyle/>
        <a:p>
          <a:r>
            <a:rPr lang="zh-TW" altLang="en-US" dirty="0" smtClean="0"/>
            <a:t>星空小飛碟</a:t>
          </a:r>
          <a:endParaRPr lang="zh-TW" altLang="en-US" dirty="0"/>
        </a:p>
      </dgm:t>
    </dgm:pt>
    <dgm:pt modelId="{84D2A3E3-7CF4-491A-A819-740601B1C9CD}" type="parTrans" cxnId="{9CD665FE-7A5E-470C-A60E-09AC4A17CCE4}">
      <dgm:prSet/>
      <dgm:spPr/>
      <dgm:t>
        <a:bodyPr/>
        <a:lstStyle/>
        <a:p>
          <a:endParaRPr lang="zh-TW" altLang="en-US"/>
        </a:p>
      </dgm:t>
    </dgm:pt>
    <dgm:pt modelId="{D1B3738F-F77B-494A-AC01-1F0C58BDD19A}" type="sibTrans" cxnId="{9CD665FE-7A5E-470C-A60E-09AC4A17CCE4}">
      <dgm:prSet/>
      <dgm:spPr/>
      <dgm:t>
        <a:bodyPr/>
        <a:lstStyle/>
        <a:p>
          <a:endParaRPr lang="zh-TW" altLang="en-US"/>
        </a:p>
      </dgm:t>
    </dgm:pt>
    <dgm:pt modelId="{7B36AF91-5025-4658-B683-66F2F907C2AD}">
      <dgm:prSet phldrT="[文字]"/>
      <dgm:spPr/>
      <dgm:t>
        <a:bodyPr/>
        <a:lstStyle/>
        <a:p>
          <a:r>
            <a:rPr lang="zh-TW" altLang="en-US" dirty="0" smtClean="0"/>
            <a:t>幸福碰碰車</a:t>
          </a:r>
          <a:endParaRPr lang="zh-TW" altLang="en-US" dirty="0"/>
        </a:p>
      </dgm:t>
    </dgm:pt>
    <dgm:pt modelId="{6F9E1395-F3BD-45EC-864E-C0371DC6870F}" type="parTrans" cxnId="{073FF7A1-861C-4577-B13D-54F4A1ED0043}">
      <dgm:prSet/>
      <dgm:spPr/>
      <dgm:t>
        <a:bodyPr/>
        <a:lstStyle/>
        <a:p>
          <a:endParaRPr lang="zh-TW" altLang="en-US"/>
        </a:p>
      </dgm:t>
    </dgm:pt>
    <dgm:pt modelId="{6291EFD4-B4BD-4A29-B58D-471AAF394B41}" type="sibTrans" cxnId="{073FF7A1-861C-4577-B13D-54F4A1ED0043}">
      <dgm:prSet/>
      <dgm:spPr/>
      <dgm:t>
        <a:bodyPr/>
        <a:lstStyle/>
        <a:p>
          <a:endParaRPr lang="zh-TW" altLang="en-US"/>
        </a:p>
      </dgm:t>
    </dgm:pt>
    <dgm:pt modelId="{388DBF03-526F-4B80-BCB2-96908FBB0497}">
      <dgm:prSet phldrT="[文字]"/>
      <dgm:spPr/>
      <dgm:t>
        <a:bodyPr/>
        <a:lstStyle/>
        <a:p>
          <a:r>
            <a:rPr lang="zh-TW" altLang="en-US" dirty="0" smtClean="0"/>
            <a:t>吃午餐</a:t>
          </a:r>
          <a:endParaRPr lang="zh-TW" altLang="en-US" dirty="0"/>
        </a:p>
      </dgm:t>
    </dgm:pt>
    <dgm:pt modelId="{60D845F4-5198-466B-94EC-8E11EA36C8F5}" type="parTrans" cxnId="{D1ACC0EB-2FE8-4643-A409-D868E4823F73}">
      <dgm:prSet/>
      <dgm:spPr/>
      <dgm:t>
        <a:bodyPr/>
        <a:lstStyle/>
        <a:p>
          <a:endParaRPr lang="zh-TW" altLang="en-US"/>
        </a:p>
      </dgm:t>
    </dgm:pt>
    <dgm:pt modelId="{CE1C49E5-B9F1-4806-A82E-B4715CB770E6}" type="sibTrans" cxnId="{D1ACC0EB-2FE8-4643-A409-D868E4823F73}">
      <dgm:prSet/>
      <dgm:spPr/>
      <dgm:t>
        <a:bodyPr/>
        <a:lstStyle/>
        <a:p>
          <a:endParaRPr lang="zh-TW" altLang="en-US"/>
        </a:p>
      </dgm:t>
    </dgm:pt>
    <dgm:pt modelId="{D5E3DFB2-4BCC-4FBE-819F-16CBB200BED7}">
      <dgm:prSet phldrT="[文字]"/>
      <dgm:spPr/>
      <dgm:t>
        <a:bodyPr/>
        <a:lstStyle/>
        <a:p>
          <a:r>
            <a:rPr lang="zh-TW" altLang="en-US" b="0" i="0" dirty="0" smtClean="0"/>
            <a:t>飛天神奇號</a:t>
          </a:r>
          <a:endParaRPr lang="zh-TW" altLang="en-US" dirty="0"/>
        </a:p>
      </dgm:t>
    </dgm:pt>
    <dgm:pt modelId="{A79B334B-EB2F-4C14-880C-5020D36ACB3C}" type="parTrans" cxnId="{FB507C1F-7725-4BCB-B576-B7E172FB80AC}">
      <dgm:prSet/>
      <dgm:spPr/>
      <dgm:t>
        <a:bodyPr/>
        <a:lstStyle/>
        <a:p>
          <a:endParaRPr lang="zh-TW" altLang="en-US"/>
        </a:p>
      </dgm:t>
    </dgm:pt>
    <dgm:pt modelId="{F987A4F2-683B-4291-B65E-9E79F3E5E018}" type="sibTrans" cxnId="{FB507C1F-7725-4BCB-B576-B7E172FB80AC}">
      <dgm:prSet/>
      <dgm:spPr/>
      <dgm:t>
        <a:bodyPr/>
        <a:lstStyle/>
        <a:p>
          <a:endParaRPr lang="zh-TW" altLang="en-US"/>
        </a:p>
      </dgm:t>
    </dgm:pt>
    <dgm:pt modelId="{6654E918-C509-4C91-A2FC-A82AB8C5FE48}" type="pres">
      <dgm:prSet presAssocID="{BC108F29-63C9-4331-8AA2-ABDF637A67E9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zh-TW" altLang="en-US"/>
        </a:p>
      </dgm:t>
    </dgm:pt>
    <dgm:pt modelId="{56779FAA-0FE8-49FE-8B53-B74D5C1C9C7B}" type="pres">
      <dgm:prSet presAssocID="{090E7EA7-D136-42EA-9715-64A637A5293F}" presName="composite" presStyleCnt="0"/>
      <dgm:spPr/>
    </dgm:pt>
    <dgm:pt modelId="{9E8D78DE-9900-4B4E-A755-22D8B4EAAD38}" type="pres">
      <dgm:prSet presAssocID="{090E7EA7-D136-42EA-9715-64A637A5293F}" presName="LShape" presStyleLbl="alignNode1" presStyleIdx="0" presStyleCnt="15"/>
      <dgm:spPr/>
    </dgm:pt>
    <dgm:pt modelId="{15D146C5-2B26-4F90-90E3-D7092156C8D1}" type="pres">
      <dgm:prSet presAssocID="{090E7EA7-D136-42EA-9715-64A637A5293F}" presName="ParentText" presStyleLbl="revTx" presStyleIdx="0" presStyleCnt="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E51FDBC-CB0A-4A89-92E3-AF41040815E7}" type="pres">
      <dgm:prSet presAssocID="{090E7EA7-D136-42EA-9715-64A637A5293F}" presName="Triangle" presStyleLbl="alignNode1" presStyleIdx="1" presStyleCnt="15"/>
      <dgm:spPr/>
    </dgm:pt>
    <dgm:pt modelId="{817C6843-B036-4319-9DFA-5E5C27736A31}" type="pres">
      <dgm:prSet presAssocID="{D959D057-8097-4DF0-BA1E-3ACA46E4A441}" presName="sibTrans" presStyleCnt="0"/>
      <dgm:spPr/>
    </dgm:pt>
    <dgm:pt modelId="{2B6B5C02-C9AA-436A-88E2-6418DF2F46EC}" type="pres">
      <dgm:prSet presAssocID="{D959D057-8097-4DF0-BA1E-3ACA46E4A441}" presName="space" presStyleCnt="0"/>
      <dgm:spPr/>
    </dgm:pt>
    <dgm:pt modelId="{695C2932-CF6C-4E79-A6C2-9B398126D0B4}" type="pres">
      <dgm:prSet presAssocID="{56AD9E26-55D9-4598-9565-37DAF2FFBD63}" presName="composite" presStyleCnt="0"/>
      <dgm:spPr/>
    </dgm:pt>
    <dgm:pt modelId="{A319FADB-0527-4F77-A9D8-CCE283155EF2}" type="pres">
      <dgm:prSet presAssocID="{56AD9E26-55D9-4598-9565-37DAF2FFBD63}" presName="LShape" presStyleLbl="alignNode1" presStyleIdx="2" presStyleCnt="15"/>
      <dgm:spPr/>
    </dgm:pt>
    <dgm:pt modelId="{293ED219-2E62-425C-9DFD-041205854D21}" type="pres">
      <dgm:prSet presAssocID="{56AD9E26-55D9-4598-9565-37DAF2FFBD63}" presName="ParentText" presStyleLbl="revTx" presStyleIdx="1" presStyleCnt="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B0AF348-22BD-49C9-9D6B-E38B00A0AE4D}" type="pres">
      <dgm:prSet presAssocID="{56AD9E26-55D9-4598-9565-37DAF2FFBD63}" presName="Triangle" presStyleLbl="alignNode1" presStyleIdx="3" presStyleCnt="15"/>
      <dgm:spPr/>
    </dgm:pt>
    <dgm:pt modelId="{0EF6C177-183B-4841-A156-4ECF3A828590}" type="pres">
      <dgm:prSet presAssocID="{1624C2A7-37F3-4D34-9A7D-68D60FC202E9}" presName="sibTrans" presStyleCnt="0"/>
      <dgm:spPr/>
    </dgm:pt>
    <dgm:pt modelId="{D2408A9F-ED22-4B8E-B84C-158CD444D5FD}" type="pres">
      <dgm:prSet presAssocID="{1624C2A7-37F3-4D34-9A7D-68D60FC202E9}" presName="space" presStyleCnt="0"/>
      <dgm:spPr/>
    </dgm:pt>
    <dgm:pt modelId="{8F0B5772-770E-454E-A80D-E0C6BACDA832}" type="pres">
      <dgm:prSet presAssocID="{FFB66480-47FD-416E-994A-5E77EE047720}" presName="composite" presStyleCnt="0"/>
      <dgm:spPr/>
    </dgm:pt>
    <dgm:pt modelId="{501EC8F8-EB59-4F1E-A07E-1A80278B611D}" type="pres">
      <dgm:prSet presAssocID="{FFB66480-47FD-416E-994A-5E77EE047720}" presName="LShape" presStyleLbl="alignNode1" presStyleIdx="4" presStyleCnt="15"/>
      <dgm:spPr/>
    </dgm:pt>
    <dgm:pt modelId="{81821D80-66B9-4A0A-A425-D75F3389AE44}" type="pres">
      <dgm:prSet presAssocID="{FFB66480-47FD-416E-994A-5E77EE047720}" presName="ParentText" presStyleLbl="revTx" presStyleIdx="2" presStyleCnt="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96F034F-3C78-4849-B562-5CC59BC4DE11}" type="pres">
      <dgm:prSet presAssocID="{FFB66480-47FD-416E-994A-5E77EE047720}" presName="Triangle" presStyleLbl="alignNode1" presStyleIdx="5" presStyleCnt="15"/>
      <dgm:spPr/>
    </dgm:pt>
    <dgm:pt modelId="{B0A41EB2-E534-4CF7-B28C-BF517D1D05F2}" type="pres">
      <dgm:prSet presAssocID="{BB4DD860-3697-495E-A1F7-F959A6A08850}" presName="sibTrans" presStyleCnt="0"/>
      <dgm:spPr/>
    </dgm:pt>
    <dgm:pt modelId="{052DEC1B-4282-4A64-961C-2F5786CC6D90}" type="pres">
      <dgm:prSet presAssocID="{BB4DD860-3697-495E-A1F7-F959A6A08850}" presName="space" presStyleCnt="0"/>
      <dgm:spPr/>
    </dgm:pt>
    <dgm:pt modelId="{32B9180C-397A-4B8D-91BF-E4D2FC9B7E73}" type="pres">
      <dgm:prSet presAssocID="{5DCFC9C6-273F-4C32-B3A8-43DF78D25872}" presName="composite" presStyleCnt="0"/>
      <dgm:spPr/>
    </dgm:pt>
    <dgm:pt modelId="{0C5EFC34-8FEE-4FFC-852B-5A4E84860425}" type="pres">
      <dgm:prSet presAssocID="{5DCFC9C6-273F-4C32-B3A8-43DF78D25872}" presName="LShape" presStyleLbl="alignNode1" presStyleIdx="6" presStyleCnt="15"/>
      <dgm:spPr/>
    </dgm:pt>
    <dgm:pt modelId="{C02F91A3-42FC-4BC1-910F-2C6D72AC42C0}" type="pres">
      <dgm:prSet presAssocID="{5DCFC9C6-273F-4C32-B3A8-43DF78D25872}" presName="ParentText" presStyleLbl="revTx" presStyleIdx="3" presStyleCnt="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ED61C56-8117-47CD-8E81-CAE3F53D5E6B}" type="pres">
      <dgm:prSet presAssocID="{5DCFC9C6-273F-4C32-B3A8-43DF78D25872}" presName="Triangle" presStyleLbl="alignNode1" presStyleIdx="7" presStyleCnt="15"/>
      <dgm:spPr/>
    </dgm:pt>
    <dgm:pt modelId="{B78A3C25-1DFA-4681-BE95-E42DD4E31306}" type="pres">
      <dgm:prSet presAssocID="{D1B3738F-F77B-494A-AC01-1F0C58BDD19A}" presName="sibTrans" presStyleCnt="0"/>
      <dgm:spPr/>
    </dgm:pt>
    <dgm:pt modelId="{19E6D4F1-1F9D-44B1-8145-83D3492D6287}" type="pres">
      <dgm:prSet presAssocID="{D1B3738F-F77B-494A-AC01-1F0C58BDD19A}" presName="space" presStyleCnt="0"/>
      <dgm:spPr/>
    </dgm:pt>
    <dgm:pt modelId="{3650631E-5A1C-4F59-B594-777A5AF4D085}" type="pres">
      <dgm:prSet presAssocID="{7B36AF91-5025-4658-B683-66F2F907C2AD}" presName="composite" presStyleCnt="0"/>
      <dgm:spPr/>
    </dgm:pt>
    <dgm:pt modelId="{93D5B999-56FF-4FDE-A8C9-8B04D48DED10}" type="pres">
      <dgm:prSet presAssocID="{7B36AF91-5025-4658-B683-66F2F907C2AD}" presName="LShape" presStyleLbl="alignNode1" presStyleIdx="8" presStyleCnt="15"/>
      <dgm:spPr/>
    </dgm:pt>
    <dgm:pt modelId="{7C4D9E35-56C5-486E-AB66-B066BD5B8565}" type="pres">
      <dgm:prSet presAssocID="{7B36AF91-5025-4658-B683-66F2F907C2AD}" presName="ParentText" presStyleLbl="revTx" presStyleIdx="4" presStyleCnt="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1F5CDEF-4BB4-4215-8219-4674A4CD767D}" type="pres">
      <dgm:prSet presAssocID="{7B36AF91-5025-4658-B683-66F2F907C2AD}" presName="Triangle" presStyleLbl="alignNode1" presStyleIdx="9" presStyleCnt="15"/>
      <dgm:spPr/>
    </dgm:pt>
    <dgm:pt modelId="{67E37B9F-414C-4B09-82FC-B4F37E5D70A7}" type="pres">
      <dgm:prSet presAssocID="{6291EFD4-B4BD-4A29-B58D-471AAF394B41}" presName="sibTrans" presStyleCnt="0"/>
      <dgm:spPr/>
    </dgm:pt>
    <dgm:pt modelId="{2A7634EF-AEF0-4D66-883C-6F9958204D1D}" type="pres">
      <dgm:prSet presAssocID="{6291EFD4-B4BD-4A29-B58D-471AAF394B41}" presName="space" presStyleCnt="0"/>
      <dgm:spPr/>
    </dgm:pt>
    <dgm:pt modelId="{F4494A28-1914-4EC0-A5BA-B36CBD3B88A2}" type="pres">
      <dgm:prSet presAssocID="{388DBF03-526F-4B80-BCB2-96908FBB0497}" presName="composite" presStyleCnt="0"/>
      <dgm:spPr/>
    </dgm:pt>
    <dgm:pt modelId="{8F5784E3-4359-488F-9A63-2C256827B8BC}" type="pres">
      <dgm:prSet presAssocID="{388DBF03-526F-4B80-BCB2-96908FBB0497}" presName="LShape" presStyleLbl="alignNode1" presStyleIdx="10" presStyleCnt="15"/>
      <dgm:spPr/>
    </dgm:pt>
    <dgm:pt modelId="{5455DA74-2990-4628-B5DF-52F6B964A077}" type="pres">
      <dgm:prSet presAssocID="{388DBF03-526F-4B80-BCB2-96908FBB0497}" presName="ParentText" presStyleLbl="revTx" presStyleIdx="5" presStyleCnt="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0C57165-C74C-4C51-95D6-A819A1490508}" type="pres">
      <dgm:prSet presAssocID="{388DBF03-526F-4B80-BCB2-96908FBB0497}" presName="Triangle" presStyleLbl="alignNode1" presStyleIdx="11" presStyleCnt="15"/>
      <dgm:spPr/>
    </dgm:pt>
    <dgm:pt modelId="{3B4CAC05-3755-4E8F-811E-F5388BBEB18A}" type="pres">
      <dgm:prSet presAssocID="{CE1C49E5-B9F1-4806-A82E-B4715CB770E6}" presName="sibTrans" presStyleCnt="0"/>
      <dgm:spPr/>
    </dgm:pt>
    <dgm:pt modelId="{09E80A00-D768-4BB9-BC48-030BEBF27B65}" type="pres">
      <dgm:prSet presAssocID="{CE1C49E5-B9F1-4806-A82E-B4715CB770E6}" presName="space" presStyleCnt="0"/>
      <dgm:spPr/>
    </dgm:pt>
    <dgm:pt modelId="{76644233-A5A6-46BD-AAAB-79C39A585874}" type="pres">
      <dgm:prSet presAssocID="{D5E3DFB2-4BCC-4FBE-819F-16CBB200BED7}" presName="composite" presStyleCnt="0"/>
      <dgm:spPr/>
    </dgm:pt>
    <dgm:pt modelId="{B907BA7E-0931-4E36-918C-7905CA278556}" type="pres">
      <dgm:prSet presAssocID="{D5E3DFB2-4BCC-4FBE-819F-16CBB200BED7}" presName="LShape" presStyleLbl="alignNode1" presStyleIdx="12" presStyleCnt="15"/>
      <dgm:spPr/>
    </dgm:pt>
    <dgm:pt modelId="{5C5D170F-451C-479D-9CA4-191BBEE4AC13}" type="pres">
      <dgm:prSet presAssocID="{D5E3DFB2-4BCC-4FBE-819F-16CBB200BED7}" presName="ParentText" presStyleLbl="revTx" presStyleIdx="6" presStyleCnt="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AE1731E-41AF-4911-87D4-21E2B28D578E}" type="pres">
      <dgm:prSet presAssocID="{D5E3DFB2-4BCC-4FBE-819F-16CBB200BED7}" presName="Triangle" presStyleLbl="alignNode1" presStyleIdx="13" presStyleCnt="15"/>
      <dgm:spPr/>
    </dgm:pt>
    <dgm:pt modelId="{31AA32E5-878E-4981-B141-557CD1E7E5EC}" type="pres">
      <dgm:prSet presAssocID="{F987A4F2-683B-4291-B65E-9E79F3E5E018}" presName="sibTrans" presStyleCnt="0"/>
      <dgm:spPr/>
    </dgm:pt>
    <dgm:pt modelId="{115603D3-64AB-4BD3-95B2-214A788A08DB}" type="pres">
      <dgm:prSet presAssocID="{F987A4F2-683B-4291-B65E-9E79F3E5E018}" presName="space" presStyleCnt="0"/>
      <dgm:spPr/>
    </dgm:pt>
    <dgm:pt modelId="{22554AEF-31EE-4211-A769-287499B8ADA7}" type="pres">
      <dgm:prSet presAssocID="{984AD061-EFF6-48FA-B0AE-BC2ABE64FD37}" presName="composite" presStyleCnt="0"/>
      <dgm:spPr/>
    </dgm:pt>
    <dgm:pt modelId="{4F5CECA5-4CAD-4321-A38F-C524E98AC438}" type="pres">
      <dgm:prSet presAssocID="{984AD061-EFF6-48FA-B0AE-BC2ABE64FD37}" presName="LShape" presStyleLbl="alignNode1" presStyleIdx="14" presStyleCnt="15"/>
      <dgm:spPr/>
    </dgm:pt>
    <dgm:pt modelId="{2FD9A901-1C89-47ED-8CA7-3EF6206DA271}" type="pres">
      <dgm:prSet presAssocID="{984AD061-EFF6-48FA-B0AE-BC2ABE64FD37}" presName="ParentText" presStyleLbl="revTx" presStyleIdx="7" presStyleCnt="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2A32BF8B-B14B-439C-9D87-DF60007C4E24}" type="presOf" srcId="{D5E3DFB2-4BCC-4FBE-819F-16CBB200BED7}" destId="{5C5D170F-451C-479D-9CA4-191BBEE4AC13}" srcOrd="0" destOrd="0" presId="urn:microsoft.com/office/officeart/2009/3/layout/StepUpProcess"/>
    <dgm:cxn modelId="{2779B991-3851-4532-824D-83EEB95828AF}" type="presOf" srcId="{56AD9E26-55D9-4598-9565-37DAF2FFBD63}" destId="{293ED219-2E62-425C-9DFD-041205854D21}" srcOrd="0" destOrd="0" presId="urn:microsoft.com/office/officeart/2009/3/layout/StepUpProcess"/>
    <dgm:cxn modelId="{39239B0E-632F-496F-9313-6458ADE5C9FF}" type="presOf" srcId="{7B36AF91-5025-4658-B683-66F2F907C2AD}" destId="{7C4D9E35-56C5-486E-AB66-B066BD5B8565}" srcOrd="0" destOrd="0" presId="urn:microsoft.com/office/officeart/2009/3/layout/StepUpProcess"/>
    <dgm:cxn modelId="{9CD665FE-7A5E-470C-A60E-09AC4A17CCE4}" srcId="{BC108F29-63C9-4331-8AA2-ABDF637A67E9}" destId="{5DCFC9C6-273F-4C32-B3A8-43DF78D25872}" srcOrd="3" destOrd="0" parTransId="{84D2A3E3-7CF4-491A-A819-740601B1C9CD}" sibTransId="{D1B3738F-F77B-494A-AC01-1F0C58BDD19A}"/>
    <dgm:cxn modelId="{073FF7A1-861C-4577-B13D-54F4A1ED0043}" srcId="{BC108F29-63C9-4331-8AA2-ABDF637A67E9}" destId="{7B36AF91-5025-4658-B683-66F2F907C2AD}" srcOrd="4" destOrd="0" parTransId="{6F9E1395-F3BD-45EC-864E-C0371DC6870F}" sibTransId="{6291EFD4-B4BD-4A29-B58D-471AAF394B41}"/>
    <dgm:cxn modelId="{59123F74-02E8-44E0-BBB2-48C26892F8A6}" type="presOf" srcId="{090E7EA7-D136-42EA-9715-64A637A5293F}" destId="{15D146C5-2B26-4F90-90E3-D7092156C8D1}" srcOrd="0" destOrd="0" presId="urn:microsoft.com/office/officeart/2009/3/layout/StepUpProcess"/>
    <dgm:cxn modelId="{90591A99-2C49-485A-9283-E2023F1F91AE}" srcId="{BC108F29-63C9-4331-8AA2-ABDF637A67E9}" destId="{FFB66480-47FD-416E-994A-5E77EE047720}" srcOrd="2" destOrd="0" parTransId="{FC21219C-973D-4039-B987-DB40C14FC126}" sibTransId="{BB4DD860-3697-495E-A1F7-F959A6A08850}"/>
    <dgm:cxn modelId="{A750ED8D-F9D4-4AEB-A999-32BDBB7F8598}" type="presOf" srcId="{388DBF03-526F-4B80-BCB2-96908FBB0497}" destId="{5455DA74-2990-4628-B5DF-52F6B964A077}" srcOrd="0" destOrd="0" presId="urn:microsoft.com/office/officeart/2009/3/layout/StepUpProcess"/>
    <dgm:cxn modelId="{5AD320FA-E810-414C-9E11-CA7F56839A25}" type="presOf" srcId="{BC108F29-63C9-4331-8AA2-ABDF637A67E9}" destId="{6654E918-C509-4C91-A2FC-A82AB8C5FE48}" srcOrd="0" destOrd="0" presId="urn:microsoft.com/office/officeart/2009/3/layout/StepUpProcess"/>
    <dgm:cxn modelId="{36E54081-0216-43F5-A7B5-AB97C279FD88}" srcId="{BC108F29-63C9-4331-8AA2-ABDF637A67E9}" destId="{984AD061-EFF6-48FA-B0AE-BC2ABE64FD37}" srcOrd="7" destOrd="0" parTransId="{74C9CFA9-515F-4769-8FB9-99672FA9BFF7}" sibTransId="{F7CBA43E-FFE9-4151-A0B2-7A954A7BF5AC}"/>
    <dgm:cxn modelId="{1E02D088-49BF-4648-839B-A0B79F363224}" srcId="{BC108F29-63C9-4331-8AA2-ABDF637A67E9}" destId="{090E7EA7-D136-42EA-9715-64A637A5293F}" srcOrd="0" destOrd="0" parTransId="{E6B9DD5D-295F-4C1B-87C0-1B6005D2C173}" sibTransId="{D959D057-8097-4DF0-BA1E-3ACA46E4A441}"/>
    <dgm:cxn modelId="{D1ACC0EB-2FE8-4643-A409-D868E4823F73}" srcId="{BC108F29-63C9-4331-8AA2-ABDF637A67E9}" destId="{388DBF03-526F-4B80-BCB2-96908FBB0497}" srcOrd="5" destOrd="0" parTransId="{60D845F4-5198-466B-94EC-8E11EA36C8F5}" sibTransId="{CE1C49E5-B9F1-4806-A82E-B4715CB770E6}"/>
    <dgm:cxn modelId="{05EF471E-0E4C-42B4-8F0C-3CA9C7BADE18}" type="presOf" srcId="{984AD061-EFF6-48FA-B0AE-BC2ABE64FD37}" destId="{2FD9A901-1C89-47ED-8CA7-3EF6206DA271}" srcOrd="0" destOrd="0" presId="urn:microsoft.com/office/officeart/2009/3/layout/StepUpProcess"/>
    <dgm:cxn modelId="{B871A152-3D36-4D4F-9C0D-474027983B82}" type="presOf" srcId="{5DCFC9C6-273F-4C32-B3A8-43DF78D25872}" destId="{C02F91A3-42FC-4BC1-910F-2C6D72AC42C0}" srcOrd="0" destOrd="0" presId="urn:microsoft.com/office/officeart/2009/3/layout/StepUpProcess"/>
    <dgm:cxn modelId="{D3A453E4-9069-450B-A8BB-AF14D2072833}" srcId="{BC108F29-63C9-4331-8AA2-ABDF637A67E9}" destId="{56AD9E26-55D9-4598-9565-37DAF2FFBD63}" srcOrd="1" destOrd="0" parTransId="{185E39BB-227C-45D8-831C-BE3979673776}" sibTransId="{1624C2A7-37F3-4D34-9A7D-68D60FC202E9}"/>
    <dgm:cxn modelId="{E5CAF896-8705-4892-8DCC-F781B9B76AAA}" type="presOf" srcId="{FFB66480-47FD-416E-994A-5E77EE047720}" destId="{81821D80-66B9-4A0A-A425-D75F3389AE44}" srcOrd="0" destOrd="0" presId="urn:microsoft.com/office/officeart/2009/3/layout/StepUpProcess"/>
    <dgm:cxn modelId="{FB507C1F-7725-4BCB-B576-B7E172FB80AC}" srcId="{BC108F29-63C9-4331-8AA2-ABDF637A67E9}" destId="{D5E3DFB2-4BCC-4FBE-819F-16CBB200BED7}" srcOrd="6" destOrd="0" parTransId="{A79B334B-EB2F-4C14-880C-5020D36ACB3C}" sibTransId="{F987A4F2-683B-4291-B65E-9E79F3E5E018}"/>
    <dgm:cxn modelId="{D0A75B41-E071-489A-A652-8DF5EB51B00F}" type="presParOf" srcId="{6654E918-C509-4C91-A2FC-A82AB8C5FE48}" destId="{56779FAA-0FE8-49FE-8B53-B74D5C1C9C7B}" srcOrd="0" destOrd="0" presId="urn:microsoft.com/office/officeart/2009/3/layout/StepUpProcess"/>
    <dgm:cxn modelId="{08F417B1-110B-4681-809A-BF73D430C0BC}" type="presParOf" srcId="{56779FAA-0FE8-49FE-8B53-B74D5C1C9C7B}" destId="{9E8D78DE-9900-4B4E-A755-22D8B4EAAD38}" srcOrd="0" destOrd="0" presId="urn:microsoft.com/office/officeart/2009/3/layout/StepUpProcess"/>
    <dgm:cxn modelId="{C744C795-82F4-4400-B80E-84738D00C5B4}" type="presParOf" srcId="{56779FAA-0FE8-49FE-8B53-B74D5C1C9C7B}" destId="{15D146C5-2B26-4F90-90E3-D7092156C8D1}" srcOrd="1" destOrd="0" presId="urn:microsoft.com/office/officeart/2009/3/layout/StepUpProcess"/>
    <dgm:cxn modelId="{293F5C1B-A01F-4E82-AD4A-902070E62A2B}" type="presParOf" srcId="{56779FAA-0FE8-49FE-8B53-B74D5C1C9C7B}" destId="{7E51FDBC-CB0A-4A89-92E3-AF41040815E7}" srcOrd="2" destOrd="0" presId="urn:microsoft.com/office/officeart/2009/3/layout/StepUpProcess"/>
    <dgm:cxn modelId="{38060253-764A-4ADD-B25E-FCF90E62D946}" type="presParOf" srcId="{6654E918-C509-4C91-A2FC-A82AB8C5FE48}" destId="{817C6843-B036-4319-9DFA-5E5C27736A31}" srcOrd="1" destOrd="0" presId="urn:microsoft.com/office/officeart/2009/3/layout/StepUpProcess"/>
    <dgm:cxn modelId="{5E414AEE-EC59-420C-9F19-A0435071354E}" type="presParOf" srcId="{817C6843-B036-4319-9DFA-5E5C27736A31}" destId="{2B6B5C02-C9AA-436A-88E2-6418DF2F46EC}" srcOrd="0" destOrd="0" presId="urn:microsoft.com/office/officeart/2009/3/layout/StepUpProcess"/>
    <dgm:cxn modelId="{D766044D-3131-4A7E-9097-9B589FD05342}" type="presParOf" srcId="{6654E918-C509-4C91-A2FC-A82AB8C5FE48}" destId="{695C2932-CF6C-4E79-A6C2-9B398126D0B4}" srcOrd="2" destOrd="0" presId="urn:microsoft.com/office/officeart/2009/3/layout/StepUpProcess"/>
    <dgm:cxn modelId="{3D3DD8EE-5180-4D7A-B742-D58613F2D266}" type="presParOf" srcId="{695C2932-CF6C-4E79-A6C2-9B398126D0B4}" destId="{A319FADB-0527-4F77-A9D8-CCE283155EF2}" srcOrd="0" destOrd="0" presId="urn:microsoft.com/office/officeart/2009/3/layout/StepUpProcess"/>
    <dgm:cxn modelId="{CE2DB3E8-E4A8-479A-A6AA-BD9316882377}" type="presParOf" srcId="{695C2932-CF6C-4E79-A6C2-9B398126D0B4}" destId="{293ED219-2E62-425C-9DFD-041205854D21}" srcOrd="1" destOrd="0" presId="urn:microsoft.com/office/officeart/2009/3/layout/StepUpProcess"/>
    <dgm:cxn modelId="{C7BCBC95-67D7-4ACB-88F5-07B1FDF10112}" type="presParOf" srcId="{695C2932-CF6C-4E79-A6C2-9B398126D0B4}" destId="{DB0AF348-22BD-49C9-9D6B-E38B00A0AE4D}" srcOrd="2" destOrd="0" presId="urn:microsoft.com/office/officeart/2009/3/layout/StepUpProcess"/>
    <dgm:cxn modelId="{0361E957-5222-4FED-AFE2-7CE7E77DA0C1}" type="presParOf" srcId="{6654E918-C509-4C91-A2FC-A82AB8C5FE48}" destId="{0EF6C177-183B-4841-A156-4ECF3A828590}" srcOrd="3" destOrd="0" presId="urn:microsoft.com/office/officeart/2009/3/layout/StepUpProcess"/>
    <dgm:cxn modelId="{C9F1BAF3-3C45-4E82-9720-907FDF1BAFB3}" type="presParOf" srcId="{0EF6C177-183B-4841-A156-4ECF3A828590}" destId="{D2408A9F-ED22-4B8E-B84C-158CD444D5FD}" srcOrd="0" destOrd="0" presId="urn:microsoft.com/office/officeart/2009/3/layout/StepUpProcess"/>
    <dgm:cxn modelId="{AB5EB7E8-F811-4FAA-93D7-DBB1E4C905A4}" type="presParOf" srcId="{6654E918-C509-4C91-A2FC-A82AB8C5FE48}" destId="{8F0B5772-770E-454E-A80D-E0C6BACDA832}" srcOrd="4" destOrd="0" presId="urn:microsoft.com/office/officeart/2009/3/layout/StepUpProcess"/>
    <dgm:cxn modelId="{080F6BEB-4029-471D-825B-D3911D29BFD7}" type="presParOf" srcId="{8F0B5772-770E-454E-A80D-E0C6BACDA832}" destId="{501EC8F8-EB59-4F1E-A07E-1A80278B611D}" srcOrd="0" destOrd="0" presId="urn:microsoft.com/office/officeart/2009/3/layout/StepUpProcess"/>
    <dgm:cxn modelId="{89816E47-EE13-4785-AE9B-168E607305D5}" type="presParOf" srcId="{8F0B5772-770E-454E-A80D-E0C6BACDA832}" destId="{81821D80-66B9-4A0A-A425-D75F3389AE44}" srcOrd="1" destOrd="0" presId="urn:microsoft.com/office/officeart/2009/3/layout/StepUpProcess"/>
    <dgm:cxn modelId="{99F619A9-0915-4A34-961F-8C31B4049075}" type="presParOf" srcId="{8F0B5772-770E-454E-A80D-E0C6BACDA832}" destId="{A96F034F-3C78-4849-B562-5CC59BC4DE11}" srcOrd="2" destOrd="0" presId="urn:microsoft.com/office/officeart/2009/3/layout/StepUpProcess"/>
    <dgm:cxn modelId="{5C79EDB5-D9B7-4F9D-B4B9-0D093ED46EA2}" type="presParOf" srcId="{6654E918-C509-4C91-A2FC-A82AB8C5FE48}" destId="{B0A41EB2-E534-4CF7-B28C-BF517D1D05F2}" srcOrd="5" destOrd="0" presId="urn:microsoft.com/office/officeart/2009/3/layout/StepUpProcess"/>
    <dgm:cxn modelId="{CF9A84D3-6FBE-484C-AB0A-9D7DA6ADAFA7}" type="presParOf" srcId="{B0A41EB2-E534-4CF7-B28C-BF517D1D05F2}" destId="{052DEC1B-4282-4A64-961C-2F5786CC6D90}" srcOrd="0" destOrd="0" presId="urn:microsoft.com/office/officeart/2009/3/layout/StepUpProcess"/>
    <dgm:cxn modelId="{35524363-F6BC-43D8-8FFF-6B89227D6B07}" type="presParOf" srcId="{6654E918-C509-4C91-A2FC-A82AB8C5FE48}" destId="{32B9180C-397A-4B8D-91BF-E4D2FC9B7E73}" srcOrd="6" destOrd="0" presId="urn:microsoft.com/office/officeart/2009/3/layout/StepUpProcess"/>
    <dgm:cxn modelId="{DA7A9A4E-F170-4901-99A6-EDBFD4E6E73F}" type="presParOf" srcId="{32B9180C-397A-4B8D-91BF-E4D2FC9B7E73}" destId="{0C5EFC34-8FEE-4FFC-852B-5A4E84860425}" srcOrd="0" destOrd="0" presId="urn:microsoft.com/office/officeart/2009/3/layout/StepUpProcess"/>
    <dgm:cxn modelId="{4DF10CBB-5DCD-4694-A780-923551967DFC}" type="presParOf" srcId="{32B9180C-397A-4B8D-91BF-E4D2FC9B7E73}" destId="{C02F91A3-42FC-4BC1-910F-2C6D72AC42C0}" srcOrd="1" destOrd="0" presId="urn:microsoft.com/office/officeart/2009/3/layout/StepUpProcess"/>
    <dgm:cxn modelId="{41FC992F-027B-497E-BC70-DB951121CCCB}" type="presParOf" srcId="{32B9180C-397A-4B8D-91BF-E4D2FC9B7E73}" destId="{1ED61C56-8117-47CD-8E81-CAE3F53D5E6B}" srcOrd="2" destOrd="0" presId="urn:microsoft.com/office/officeart/2009/3/layout/StepUpProcess"/>
    <dgm:cxn modelId="{8FBB3240-A9CC-406F-A540-B917BAA570CF}" type="presParOf" srcId="{6654E918-C509-4C91-A2FC-A82AB8C5FE48}" destId="{B78A3C25-1DFA-4681-BE95-E42DD4E31306}" srcOrd="7" destOrd="0" presId="urn:microsoft.com/office/officeart/2009/3/layout/StepUpProcess"/>
    <dgm:cxn modelId="{8549E795-3C0B-4A57-8468-E7356D89F381}" type="presParOf" srcId="{B78A3C25-1DFA-4681-BE95-E42DD4E31306}" destId="{19E6D4F1-1F9D-44B1-8145-83D3492D6287}" srcOrd="0" destOrd="0" presId="urn:microsoft.com/office/officeart/2009/3/layout/StepUpProcess"/>
    <dgm:cxn modelId="{486DD46A-5CB1-4C02-968F-C2EE89228980}" type="presParOf" srcId="{6654E918-C509-4C91-A2FC-A82AB8C5FE48}" destId="{3650631E-5A1C-4F59-B594-777A5AF4D085}" srcOrd="8" destOrd="0" presId="urn:microsoft.com/office/officeart/2009/3/layout/StepUpProcess"/>
    <dgm:cxn modelId="{EC51D983-C60D-4E6E-90AB-B97ADCEA929E}" type="presParOf" srcId="{3650631E-5A1C-4F59-B594-777A5AF4D085}" destId="{93D5B999-56FF-4FDE-A8C9-8B04D48DED10}" srcOrd="0" destOrd="0" presId="urn:microsoft.com/office/officeart/2009/3/layout/StepUpProcess"/>
    <dgm:cxn modelId="{3F96BF50-D0B2-4C32-B8BC-68E6734E09EE}" type="presParOf" srcId="{3650631E-5A1C-4F59-B594-777A5AF4D085}" destId="{7C4D9E35-56C5-486E-AB66-B066BD5B8565}" srcOrd="1" destOrd="0" presId="urn:microsoft.com/office/officeart/2009/3/layout/StepUpProcess"/>
    <dgm:cxn modelId="{081486B2-05D5-44D7-8527-60307DFEED51}" type="presParOf" srcId="{3650631E-5A1C-4F59-B594-777A5AF4D085}" destId="{11F5CDEF-4BB4-4215-8219-4674A4CD767D}" srcOrd="2" destOrd="0" presId="urn:microsoft.com/office/officeart/2009/3/layout/StepUpProcess"/>
    <dgm:cxn modelId="{D5340BBB-3FF0-4297-9261-F6D453A77B92}" type="presParOf" srcId="{6654E918-C509-4C91-A2FC-A82AB8C5FE48}" destId="{67E37B9F-414C-4B09-82FC-B4F37E5D70A7}" srcOrd="9" destOrd="0" presId="urn:microsoft.com/office/officeart/2009/3/layout/StepUpProcess"/>
    <dgm:cxn modelId="{E37B0308-EF7C-4BD8-9A15-4F32F61B978A}" type="presParOf" srcId="{67E37B9F-414C-4B09-82FC-B4F37E5D70A7}" destId="{2A7634EF-AEF0-4D66-883C-6F9958204D1D}" srcOrd="0" destOrd="0" presId="urn:microsoft.com/office/officeart/2009/3/layout/StepUpProcess"/>
    <dgm:cxn modelId="{43E58347-E05E-4626-BD15-39FF6AD79343}" type="presParOf" srcId="{6654E918-C509-4C91-A2FC-A82AB8C5FE48}" destId="{F4494A28-1914-4EC0-A5BA-B36CBD3B88A2}" srcOrd="10" destOrd="0" presId="urn:microsoft.com/office/officeart/2009/3/layout/StepUpProcess"/>
    <dgm:cxn modelId="{21E05AA8-98F0-4E38-BDA0-D4F898C372B9}" type="presParOf" srcId="{F4494A28-1914-4EC0-A5BA-B36CBD3B88A2}" destId="{8F5784E3-4359-488F-9A63-2C256827B8BC}" srcOrd="0" destOrd="0" presId="urn:microsoft.com/office/officeart/2009/3/layout/StepUpProcess"/>
    <dgm:cxn modelId="{A07149D4-AEF9-4AB6-8BF9-0AA5733B2244}" type="presParOf" srcId="{F4494A28-1914-4EC0-A5BA-B36CBD3B88A2}" destId="{5455DA74-2990-4628-B5DF-52F6B964A077}" srcOrd="1" destOrd="0" presId="urn:microsoft.com/office/officeart/2009/3/layout/StepUpProcess"/>
    <dgm:cxn modelId="{39780E4F-10EE-46A8-B524-126D388F9419}" type="presParOf" srcId="{F4494A28-1914-4EC0-A5BA-B36CBD3B88A2}" destId="{70C57165-C74C-4C51-95D6-A819A1490508}" srcOrd="2" destOrd="0" presId="urn:microsoft.com/office/officeart/2009/3/layout/StepUpProcess"/>
    <dgm:cxn modelId="{C296FC16-8F75-4865-B59E-28DF8507EBB1}" type="presParOf" srcId="{6654E918-C509-4C91-A2FC-A82AB8C5FE48}" destId="{3B4CAC05-3755-4E8F-811E-F5388BBEB18A}" srcOrd="11" destOrd="0" presId="urn:microsoft.com/office/officeart/2009/3/layout/StepUpProcess"/>
    <dgm:cxn modelId="{27DE16D8-6437-4753-9862-F731A5C7C86B}" type="presParOf" srcId="{3B4CAC05-3755-4E8F-811E-F5388BBEB18A}" destId="{09E80A00-D768-4BB9-BC48-030BEBF27B65}" srcOrd="0" destOrd="0" presId="urn:microsoft.com/office/officeart/2009/3/layout/StepUpProcess"/>
    <dgm:cxn modelId="{0A6D2584-4B65-45FD-8C64-D1B09905540C}" type="presParOf" srcId="{6654E918-C509-4C91-A2FC-A82AB8C5FE48}" destId="{76644233-A5A6-46BD-AAAB-79C39A585874}" srcOrd="12" destOrd="0" presId="urn:microsoft.com/office/officeart/2009/3/layout/StepUpProcess"/>
    <dgm:cxn modelId="{31CE220F-42E9-4402-AFD2-AF954616A70E}" type="presParOf" srcId="{76644233-A5A6-46BD-AAAB-79C39A585874}" destId="{B907BA7E-0931-4E36-918C-7905CA278556}" srcOrd="0" destOrd="0" presId="urn:microsoft.com/office/officeart/2009/3/layout/StepUpProcess"/>
    <dgm:cxn modelId="{2D39B96F-F1F4-4607-A598-B01A6F463432}" type="presParOf" srcId="{76644233-A5A6-46BD-AAAB-79C39A585874}" destId="{5C5D170F-451C-479D-9CA4-191BBEE4AC13}" srcOrd="1" destOrd="0" presId="urn:microsoft.com/office/officeart/2009/3/layout/StepUpProcess"/>
    <dgm:cxn modelId="{A27E3F8C-E98B-45EA-9BB5-C81249FEA464}" type="presParOf" srcId="{76644233-A5A6-46BD-AAAB-79C39A585874}" destId="{AAE1731E-41AF-4911-87D4-21E2B28D578E}" srcOrd="2" destOrd="0" presId="urn:microsoft.com/office/officeart/2009/3/layout/StepUpProcess"/>
    <dgm:cxn modelId="{591F0B41-E204-4AE5-AEEC-D6A35A60B5B1}" type="presParOf" srcId="{6654E918-C509-4C91-A2FC-A82AB8C5FE48}" destId="{31AA32E5-878E-4981-B141-557CD1E7E5EC}" srcOrd="13" destOrd="0" presId="urn:microsoft.com/office/officeart/2009/3/layout/StepUpProcess"/>
    <dgm:cxn modelId="{BB59A247-8213-41D3-87F7-86AA01C9253E}" type="presParOf" srcId="{31AA32E5-878E-4981-B141-557CD1E7E5EC}" destId="{115603D3-64AB-4BD3-95B2-214A788A08DB}" srcOrd="0" destOrd="0" presId="urn:microsoft.com/office/officeart/2009/3/layout/StepUpProcess"/>
    <dgm:cxn modelId="{2A8D0A48-26A5-4EDB-8276-F9B5319E22EC}" type="presParOf" srcId="{6654E918-C509-4C91-A2FC-A82AB8C5FE48}" destId="{22554AEF-31EE-4211-A769-287499B8ADA7}" srcOrd="14" destOrd="0" presId="urn:microsoft.com/office/officeart/2009/3/layout/StepUpProcess"/>
    <dgm:cxn modelId="{5F8FD1D4-621B-42AD-8328-5A5FC8D638CC}" type="presParOf" srcId="{22554AEF-31EE-4211-A769-287499B8ADA7}" destId="{4F5CECA5-4CAD-4321-A38F-C524E98AC438}" srcOrd="0" destOrd="0" presId="urn:microsoft.com/office/officeart/2009/3/layout/StepUpProcess"/>
    <dgm:cxn modelId="{747E3A0B-F647-40B7-B7B0-EEFE6F5A4DB2}" type="presParOf" srcId="{22554AEF-31EE-4211-A769-287499B8ADA7}" destId="{2FD9A901-1C89-47ED-8CA7-3EF6206DA271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8D78DE-9900-4B4E-A755-22D8B4EAAD38}">
      <dsp:nvSpPr>
        <dsp:cNvPr id="0" name=""/>
        <dsp:cNvSpPr/>
      </dsp:nvSpPr>
      <dsp:spPr>
        <a:xfrm rot="5400000">
          <a:off x="241087" y="2551487"/>
          <a:ext cx="723043" cy="1203128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D146C5-2B26-4F90-90E3-D7092156C8D1}">
      <dsp:nvSpPr>
        <dsp:cNvPr id="0" name=""/>
        <dsp:cNvSpPr/>
      </dsp:nvSpPr>
      <dsp:spPr>
        <a:xfrm>
          <a:off x="120393" y="2910964"/>
          <a:ext cx="1086191" cy="9521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1800" kern="1200" dirty="0" smtClean="0"/>
            <a:t>9:00</a:t>
          </a:r>
          <a:r>
            <a:rPr lang="zh-TW" altLang="en-US" sz="1800" kern="1200" dirty="0" smtClean="0"/>
            <a:t>入園</a:t>
          </a:r>
          <a:endParaRPr lang="zh-TW" altLang="en-US" sz="1800" kern="1200" dirty="0"/>
        </a:p>
      </dsp:txBody>
      <dsp:txXfrm>
        <a:off x="120393" y="2910964"/>
        <a:ext cx="1086191" cy="952110"/>
      </dsp:txXfrm>
    </dsp:sp>
    <dsp:sp modelId="{7E51FDBC-CB0A-4A89-92E3-AF41040815E7}">
      <dsp:nvSpPr>
        <dsp:cNvPr id="0" name=""/>
        <dsp:cNvSpPr/>
      </dsp:nvSpPr>
      <dsp:spPr>
        <a:xfrm>
          <a:off x="1001642" y="2462912"/>
          <a:ext cx="204941" cy="204941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19FADB-0527-4F77-A9D8-CCE283155EF2}">
      <dsp:nvSpPr>
        <dsp:cNvPr id="0" name=""/>
        <dsp:cNvSpPr/>
      </dsp:nvSpPr>
      <dsp:spPr>
        <a:xfrm rot="5400000">
          <a:off x="1570797" y="2222449"/>
          <a:ext cx="723043" cy="1203128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93ED219-2E62-425C-9DFD-041205854D21}">
      <dsp:nvSpPr>
        <dsp:cNvPr id="0" name=""/>
        <dsp:cNvSpPr/>
      </dsp:nvSpPr>
      <dsp:spPr>
        <a:xfrm>
          <a:off x="1450103" y="2581925"/>
          <a:ext cx="1086191" cy="9521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800" kern="1200" dirty="0" smtClean="0"/>
            <a:t>宇宙迴旋</a:t>
          </a:r>
          <a:endParaRPr lang="zh-TW" altLang="en-US" sz="1800" kern="1200" dirty="0"/>
        </a:p>
      </dsp:txBody>
      <dsp:txXfrm>
        <a:off x="1450103" y="2581925"/>
        <a:ext cx="1086191" cy="952110"/>
      </dsp:txXfrm>
    </dsp:sp>
    <dsp:sp modelId="{DB0AF348-22BD-49C9-9D6B-E38B00A0AE4D}">
      <dsp:nvSpPr>
        <dsp:cNvPr id="0" name=""/>
        <dsp:cNvSpPr/>
      </dsp:nvSpPr>
      <dsp:spPr>
        <a:xfrm>
          <a:off x="2331352" y="2133874"/>
          <a:ext cx="204941" cy="204941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01EC8F8-EB59-4F1E-A07E-1A80278B611D}">
      <dsp:nvSpPr>
        <dsp:cNvPr id="0" name=""/>
        <dsp:cNvSpPr/>
      </dsp:nvSpPr>
      <dsp:spPr>
        <a:xfrm rot="5400000">
          <a:off x="2900507" y="1893411"/>
          <a:ext cx="723043" cy="1203128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821D80-66B9-4A0A-A425-D75F3389AE44}">
      <dsp:nvSpPr>
        <dsp:cNvPr id="0" name=""/>
        <dsp:cNvSpPr/>
      </dsp:nvSpPr>
      <dsp:spPr>
        <a:xfrm>
          <a:off x="2779813" y="2252887"/>
          <a:ext cx="1086191" cy="9521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800" b="0" i="0" kern="1200" dirty="0" smtClean="0"/>
            <a:t>密室脫逃 奇幻世界</a:t>
          </a:r>
          <a:endParaRPr lang="zh-TW" altLang="en-US" sz="1800" kern="1200" dirty="0"/>
        </a:p>
      </dsp:txBody>
      <dsp:txXfrm>
        <a:off x="2779813" y="2252887"/>
        <a:ext cx="1086191" cy="952110"/>
      </dsp:txXfrm>
    </dsp:sp>
    <dsp:sp modelId="{A96F034F-3C78-4849-B562-5CC59BC4DE11}">
      <dsp:nvSpPr>
        <dsp:cNvPr id="0" name=""/>
        <dsp:cNvSpPr/>
      </dsp:nvSpPr>
      <dsp:spPr>
        <a:xfrm>
          <a:off x="3661062" y="1804836"/>
          <a:ext cx="204941" cy="204941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C5EFC34-8FEE-4FFC-852B-5A4E84860425}">
      <dsp:nvSpPr>
        <dsp:cNvPr id="0" name=""/>
        <dsp:cNvSpPr/>
      </dsp:nvSpPr>
      <dsp:spPr>
        <a:xfrm rot="5400000">
          <a:off x="4230217" y="1564373"/>
          <a:ext cx="723043" cy="1203128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2F91A3-42FC-4BC1-910F-2C6D72AC42C0}">
      <dsp:nvSpPr>
        <dsp:cNvPr id="0" name=""/>
        <dsp:cNvSpPr/>
      </dsp:nvSpPr>
      <dsp:spPr>
        <a:xfrm>
          <a:off x="4109523" y="1923849"/>
          <a:ext cx="1086191" cy="9521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800" kern="1200" dirty="0" smtClean="0"/>
            <a:t>星空小飛碟</a:t>
          </a:r>
          <a:endParaRPr lang="zh-TW" altLang="en-US" sz="1800" kern="1200" dirty="0"/>
        </a:p>
      </dsp:txBody>
      <dsp:txXfrm>
        <a:off x="4109523" y="1923849"/>
        <a:ext cx="1086191" cy="952110"/>
      </dsp:txXfrm>
    </dsp:sp>
    <dsp:sp modelId="{1ED61C56-8117-47CD-8E81-CAE3F53D5E6B}">
      <dsp:nvSpPr>
        <dsp:cNvPr id="0" name=""/>
        <dsp:cNvSpPr/>
      </dsp:nvSpPr>
      <dsp:spPr>
        <a:xfrm>
          <a:off x="4990773" y="1475798"/>
          <a:ext cx="204941" cy="204941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3D5B999-56FF-4FDE-A8C9-8B04D48DED10}">
      <dsp:nvSpPr>
        <dsp:cNvPr id="0" name=""/>
        <dsp:cNvSpPr/>
      </dsp:nvSpPr>
      <dsp:spPr>
        <a:xfrm rot="5400000">
          <a:off x="5559927" y="1235335"/>
          <a:ext cx="723043" cy="1203128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C4D9E35-56C5-486E-AB66-B066BD5B8565}">
      <dsp:nvSpPr>
        <dsp:cNvPr id="0" name=""/>
        <dsp:cNvSpPr/>
      </dsp:nvSpPr>
      <dsp:spPr>
        <a:xfrm>
          <a:off x="5439233" y="1594811"/>
          <a:ext cx="1086191" cy="9521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800" kern="1200" dirty="0" smtClean="0"/>
            <a:t>幸福碰碰車</a:t>
          </a:r>
          <a:endParaRPr lang="zh-TW" altLang="en-US" sz="1800" kern="1200" dirty="0"/>
        </a:p>
      </dsp:txBody>
      <dsp:txXfrm>
        <a:off x="5439233" y="1594811"/>
        <a:ext cx="1086191" cy="952110"/>
      </dsp:txXfrm>
    </dsp:sp>
    <dsp:sp modelId="{11F5CDEF-4BB4-4215-8219-4674A4CD767D}">
      <dsp:nvSpPr>
        <dsp:cNvPr id="0" name=""/>
        <dsp:cNvSpPr/>
      </dsp:nvSpPr>
      <dsp:spPr>
        <a:xfrm>
          <a:off x="6320483" y="1146759"/>
          <a:ext cx="204941" cy="204941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F5784E3-4359-488F-9A63-2C256827B8BC}">
      <dsp:nvSpPr>
        <dsp:cNvPr id="0" name=""/>
        <dsp:cNvSpPr/>
      </dsp:nvSpPr>
      <dsp:spPr>
        <a:xfrm rot="5400000">
          <a:off x="6889637" y="906297"/>
          <a:ext cx="723043" cy="1203128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455DA74-2990-4628-B5DF-52F6B964A077}">
      <dsp:nvSpPr>
        <dsp:cNvPr id="0" name=""/>
        <dsp:cNvSpPr/>
      </dsp:nvSpPr>
      <dsp:spPr>
        <a:xfrm>
          <a:off x="6768943" y="1265773"/>
          <a:ext cx="1086191" cy="9521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800" kern="1200" dirty="0" smtClean="0"/>
            <a:t>吃午餐</a:t>
          </a:r>
          <a:endParaRPr lang="zh-TW" altLang="en-US" sz="1800" kern="1200" dirty="0"/>
        </a:p>
      </dsp:txBody>
      <dsp:txXfrm>
        <a:off x="6768943" y="1265773"/>
        <a:ext cx="1086191" cy="952110"/>
      </dsp:txXfrm>
    </dsp:sp>
    <dsp:sp modelId="{70C57165-C74C-4C51-95D6-A819A1490508}">
      <dsp:nvSpPr>
        <dsp:cNvPr id="0" name=""/>
        <dsp:cNvSpPr/>
      </dsp:nvSpPr>
      <dsp:spPr>
        <a:xfrm>
          <a:off x="7650193" y="817721"/>
          <a:ext cx="204941" cy="204941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907BA7E-0931-4E36-918C-7905CA278556}">
      <dsp:nvSpPr>
        <dsp:cNvPr id="0" name=""/>
        <dsp:cNvSpPr/>
      </dsp:nvSpPr>
      <dsp:spPr>
        <a:xfrm rot="5400000">
          <a:off x="8219347" y="577259"/>
          <a:ext cx="723043" cy="1203128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5D170F-451C-479D-9CA4-191BBEE4AC13}">
      <dsp:nvSpPr>
        <dsp:cNvPr id="0" name=""/>
        <dsp:cNvSpPr/>
      </dsp:nvSpPr>
      <dsp:spPr>
        <a:xfrm>
          <a:off x="8098653" y="936735"/>
          <a:ext cx="1086191" cy="9521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800" b="0" i="0" kern="1200" dirty="0" smtClean="0"/>
            <a:t>飛天神奇號</a:t>
          </a:r>
          <a:endParaRPr lang="zh-TW" altLang="en-US" sz="1800" kern="1200" dirty="0"/>
        </a:p>
      </dsp:txBody>
      <dsp:txXfrm>
        <a:off x="8098653" y="936735"/>
        <a:ext cx="1086191" cy="952110"/>
      </dsp:txXfrm>
    </dsp:sp>
    <dsp:sp modelId="{AAE1731E-41AF-4911-87D4-21E2B28D578E}">
      <dsp:nvSpPr>
        <dsp:cNvPr id="0" name=""/>
        <dsp:cNvSpPr/>
      </dsp:nvSpPr>
      <dsp:spPr>
        <a:xfrm>
          <a:off x="8979903" y="488683"/>
          <a:ext cx="204941" cy="204941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F5CECA5-4CAD-4321-A38F-C524E98AC438}">
      <dsp:nvSpPr>
        <dsp:cNvPr id="0" name=""/>
        <dsp:cNvSpPr/>
      </dsp:nvSpPr>
      <dsp:spPr>
        <a:xfrm rot="5400000">
          <a:off x="9549057" y="248221"/>
          <a:ext cx="723043" cy="1203128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FD9A901-1C89-47ED-8CA7-3EF6206DA271}">
      <dsp:nvSpPr>
        <dsp:cNvPr id="0" name=""/>
        <dsp:cNvSpPr/>
      </dsp:nvSpPr>
      <dsp:spPr>
        <a:xfrm>
          <a:off x="9428363" y="607697"/>
          <a:ext cx="1086191" cy="9521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800" kern="1200" dirty="0" smtClean="0"/>
            <a:t>回家</a:t>
          </a:r>
          <a:endParaRPr lang="zh-TW" altLang="en-US" sz="1800" kern="1200" dirty="0"/>
        </a:p>
      </dsp:txBody>
      <dsp:txXfrm>
        <a:off x="9428363" y="607697"/>
        <a:ext cx="1086191" cy="9521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2D250-589B-4F54-B82B-29F7369F4015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8EE39-1F7C-4C09-91E1-BE0D967504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03958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2D250-589B-4F54-B82B-29F7369F4015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8EE39-1F7C-4C09-91E1-BE0D967504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925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2D250-589B-4F54-B82B-29F7369F4015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8EE39-1F7C-4C09-91E1-BE0D967504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182915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2D250-589B-4F54-B82B-29F7369F4015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8EE39-1F7C-4C09-91E1-BE0D967504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55163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2D250-589B-4F54-B82B-29F7369F4015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8EE39-1F7C-4C09-91E1-BE0D967504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50176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2D250-589B-4F54-B82B-29F7369F4015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8EE39-1F7C-4C09-91E1-BE0D967504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87424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2D250-589B-4F54-B82B-29F7369F4015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8EE39-1F7C-4C09-91E1-BE0D967504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88821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2D250-589B-4F54-B82B-29F7369F4015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8EE39-1F7C-4C09-91E1-BE0D967504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112358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2D250-589B-4F54-B82B-29F7369F4015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8EE39-1F7C-4C09-91E1-BE0D967504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3408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2D250-589B-4F54-B82B-29F7369F4015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8EE39-1F7C-4C09-91E1-BE0D967504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323749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2D250-589B-4F54-B82B-29F7369F4015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8EE39-1F7C-4C09-91E1-BE0D967504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50053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1000">
              <a:schemeClr val="accent1">
                <a:lumMod val="5000"/>
                <a:lumOff val="95000"/>
              </a:schemeClr>
            </a:gs>
            <a:gs pos="57000">
              <a:schemeClr val="accent1">
                <a:lumMod val="45000"/>
                <a:lumOff val="55000"/>
              </a:schemeClr>
            </a:gs>
            <a:gs pos="100000">
              <a:srgbClr val="7030A0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72D250-589B-4F54-B82B-29F7369F4015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F8EE39-1F7C-4C09-91E1-BE0D9675042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37656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TDxrilKr3s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兒童新樂</a:t>
            </a:r>
            <a:r>
              <a:rPr lang="zh-TW" altLang="en-US" dirty="0"/>
              <a:t>園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設計者</a:t>
            </a:r>
            <a:r>
              <a:rPr lang="en-US" altLang="zh-TW" dirty="0" smtClean="0"/>
              <a:t>:</a:t>
            </a:r>
            <a:r>
              <a:rPr lang="zh-TW" altLang="en-US" dirty="0" smtClean="0"/>
              <a:t>王芃宥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2352453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行程</a:t>
            </a:r>
            <a:endParaRPr lang="zh-TW" altLang="en-US" dirty="0"/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6762367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495185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728754" y="365125"/>
            <a:ext cx="1423852" cy="1325563"/>
          </a:xfrm>
        </p:spPr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88536808"/>
              </p:ext>
            </p:extLst>
          </p:nvPr>
        </p:nvGraphicFramePr>
        <p:xfrm>
          <a:off x="838200" y="2116183"/>
          <a:ext cx="10515600" cy="3553097"/>
        </p:xfrm>
        <a:graphic>
          <a:graphicData uri="http://schemas.openxmlformats.org/drawingml/2006/table">
            <a:tbl>
              <a:tblPr/>
              <a:tblGrid>
                <a:gridCol w="1577340">
                  <a:extLst>
                    <a:ext uri="{9D8B030D-6E8A-4147-A177-3AD203B41FA5}">
                      <a16:colId xmlns:a16="http://schemas.microsoft.com/office/drawing/2014/main" val="965006348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3261695983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368130403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38359468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1001696852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2114344787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451181375"/>
                    </a:ext>
                  </a:extLst>
                </a:gridCol>
              </a:tblGrid>
              <a:tr h="669089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  <a:r>
                        <a:rPr lang="en-US" altLang="zh-TW" b="0">
                          <a:solidFill>
                            <a:srgbClr val="2A52BE"/>
                          </a:solidFill>
                          <a:effectLst/>
                        </a:rPr>
                        <a:t>【</a:t>
                      </a:r>
                      <a:r>
                        <a:rPr lang="zh-TW" altLang="en-US" b="0">
                          <a:solidFill>
                            <a:srgbClr val="2A52BE"/>
                          </a:solidFill>
                          <a:effectLst/>
                        </a:rPr>
                        <a:t>適用紙本五倍券及數位五倍券</a:t>
                      </a:r>
                      <a:r>
                        <a:rPr lang="en-US" altLang="zh-TW" b="0">
                          <a:solidFill>
                            <a:srgbClr val="2A52BE"/>
                          </a:solidFill>
                          <a:effectLst/>
                        </a:rPr>
                        <a:t>】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3948094"/>
                  </a:ext>
                </a:extLst>
              </a:tr>
              <a:tr h="166118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(5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(7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9659433"/>
                  </a:ext>
                </a:extLst>
              </a:tr>
              <a:tr h="1222819">
                <a:tc>
                  <a:txBody>
                    <a:bodyPr/>
                    <a:lstStyle/>
                    <a:p>
                      <a:pPr algn="ctr" latinLnBrk="1"/>
                      <a:r>
                        <a:rPr lang="zh-TW" altLang="en-US">
                          <a:effectLst/>
                        </a:rPr>
                        <a:t>票價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元，含稅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 (7</a:t>
                      </a:r>
                      <a:r>
                        <a:rPr lang="zh-TW" altLang="en-US">
                          <a:effectLst/>
                        </a:rPr>
                        <a:t>項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3914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88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宇宙迴旋</a:t>
            </a:r>
            <a:br>
              <a:rPr lang="zh-TW" altLang="en-US" dirty="0"/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以八大行星繞行太陽旋轉為主題的輻射飛椅，座椅以各行星彩繪為造型，旋轉時之離心力，如置身於銀河中神祕氛圍</a:t>
            </a:r>
            <a:r>
              <a:rPr lang="en-US" altLang="zh-TW" dirty="0"/>
              <a:t>!</a:t>
            </a:r>
            <a:r>
              <a:rPr lang="zh-TW" altLang="en-US" dirty="0"/>
              <a:t/>
            </a:r>
            <a:br>
              <a:rPr lang="zh-TW" altLang="en-US" dirty="0"/>
            </a:br>
            <a:endParaRPr lang="zh-TW" altLang="en-US" dirty="0"/>
          </a:p>
        </p:txBody>
      </p:sp>
      <p:pic>
        <p:nvPicPr>
          <p:cNvPr id="2050" name="Picture 2" descr="宇宙迴旋(輻射飛椅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39463">
            <a:off x="7620000" y="1825625"/>
            <a:ext cx="3352800" cy="3032919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6947319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159828" y="365125"/>
            <a:ext cx="2468881" cy="1460500"/>
          </a:xfrm>
        </p:spPr>
        <p:txBody>
          <a:bodyPr>
            <a:normAutofit fontScale="90000"/>
          </a:bodyPr>
          <a:lstStyle/>
          <a:p>
            <a:r>
              <a:rPr lang="zh-TW" altLang="en-US" dirty="0"/>
              <a:t>密室脫逃 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dirty="0" smtClean="0"/>
              <a:t>奇</a:t>
            </a:r>
            <a:r>
              <a:rPr lang="zh-TW" altLang="en-US" dirty="0"/>
              <a:t>幻世界</a:t>
            </a:r>
            <a:br>
              <a:rPr lang="zh-TW" altLang="en-US" dirty="0"/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大家進入奇幻世界度過愉快的一天，睡醒後卻發現太陽不再升起，向日葵垂頭喪氣，風的歌聲找不到旋律，必須協助這裡恢復生動的模樣</a:t>
            </a:r>
            <a:r>
              <a:rPr lang="en-US" altLang="zh-TW" dirty="0"/>
              <a:t>…</a:t>
            </a:r>
            <a:endParaRPr lang="zh-TW" altLang="en-US" dirty="0"/>
          </a:p>
        </p:txBody>
      </p:sp>
      <p:pic>
        <p:nvPicPr>
          <p:cNvPr id="3074" name="Picture 2" descr="《奇幻世界》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21129">
            <a:off x="7956665" y="1956252"/>
            <a:ext cx="2441369" cy="33211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323617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709851" y="783136"/>
            <a:ext cx="4232366" cy="1325563"/>
          </a:xfrm>
        </p:spPr>
        <p:txBody>
          <a:bodyPr/>
          <a:lstStyle/>
          <a:p>
            <a:r>
              <a:rPr lang="zh-TW" altLang="en-US" b="1" dirty="0"/>
              <a:t>兒童新樂園簡介</a:t>
            </a:r>
            <a:br>
              <a:rPr lang="zh-TW" altLang="en-US" b="1" dirty="0"/>
            </a:br>
            <a:endParaRPr lang="zh-TW" altLang="en-US" dirty="0"/>
          </a:p>
        </p:txBody>
      </p:sp>
      <p:pic>
        <p:nvPicPr>
          <p:cNvPr id="6" name="KTDxrilKr3s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418806" y="1938882"/>
            <a:ext cx="7354388" cy="4318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66078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兒童新</a:t>
            </a:r>
            <a:r>
              <a:rPr lang="zh-TW" altLang="en-US" dirty="0" smtClean="0"/>
              <a:t>樂園</a:t>
            </a:r>
            <a:r>
              <a:rPr lang="en-US" altLang="zh-TW" dirty="0" smtClean="0"/>
              <a:t>:</a:t>
            </a:r>
            <a:r>
              <a:rPr lang="zh-TW" altLang="en-US" dirty="0" smtClean="0"/>
              <a:t>           </a:t>
            </a:r>
            <a:r>
              <a:rPr lang="en-US" altLang="zh-TW" dirty="0" smtClean="0"/>
              <a:t>https</a:t>
            </a:r>
            <a:r>
              <a:rPr lang="en-US" altLang="zh-TW" dirty="0"/>
              <a:t>://www.tcap.taipei/cp.aspx?n=57F1A46B66881160&amp;s=40099B55372ED816</a:t>
            </a:r>
            <a:endParaRPr lang="en-US" altLang="zh-TW" dirty="0" smtClean="0"/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7444553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212</Words>
  <Application>Microsoft Office PowerPoint</Application>
  <PresentationFormat>寬螢幕</PresentationFormat>
  <Paragraphs>34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2" baseType="lpstr">
      <vt:lpstr>新細明體</vt:lpstr>
      <vt:lpstr>Arial</vt:lpstr>
      <vt:lpstr>Calibri</vt:lpstr>
      <vt:lpstr>Calibri Light</vt:lpstr>
      <vt:lpstr>Office 佈景主題</vt:lpstr>
      <vt:lpstr>兒童新樂園</vt:lpstr>
      <vt:lpstr>行程</vt:lpstr>
      <vt:lpstr>票價</vt:lpstr>
      <vt:lpstr>宇宙迴旋 </vt:lpstr>
      <vt:lpstr>密室脫逃  奇幻世界 </vt:lpstr>
      <vt:lpstr>兒童新樂園簡介 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</dc:title>
  <dc:creator>Windows 使用者</dc:creator>
  <cp:lastModifiedBy>Windows 使用者</cp:lastModifiedBy>
  <cp:revision>9</cp:revision>
  <dcterms:created xsi:type="dcterms:W3CDTF">2021-12-28T06:38:20Z</dcterms:created>
  <dcterms:modified xsi:type="dcterms:W3CDTF">2022-01-11T06:46:17Z</dcterms:modified>
</cp:coreProperties>
</file>