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57A491-1E8E-49D6-A938-EA417BB4AC42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9BE5E7E-12F4-4480-8179-5D700E7C7100}">
      <dgm:prSet phldrT="[文字]" custT="1"/>
      <dgm:spPr/>
      <dgm:t>
        <a:bodyPr/>
        <a:lstStyle/>
        <a:p>
          <a:r>
            <a:rPr lang="en-US" altLang="zh-TW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9:00</a:t>
          </a:r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入園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EDA81A7-8179-4CB9-8301-3EEB06C05C37}" type="parTrans" cxnId="{349FAC2F-3D33-42BF-A57B-F54D04F9AA08}">
      <dgm:prSet/>
      <dgm:spPr/>
      <dgm:t>
        <a:bodyPr/>
        <a:lstStyle/>
        <a:p>
          <a:endParaRPr lang="zh-TW" altLang="en-US"/>
        </a:p>
      </dgm:t>
    </dgm:pt>
    <dgm:pt modelId="{3188AACF-A78A-4BED-846B-20CE6C869BC8}" type="sibTrans" cxnId="{349FAC2F-3D33-42BF-A57B-F54D04F9AA08}">
      <dgm:prSet/>
      <dgm:spPr/>
      <dgm:t>
        <a:bodyPr/>
        <a:lstStyle/>
        <a:p>
          <a:endParaRPr lang="zh-TW" altLang="en-US"/>
        </a:p>
      </dgm:t>
    </dgm:pt>
    <dgm:pt modelId="{6A9CC564-1098-412B-957D-965A01D18973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吼吼樹屋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B0E6D87-41AB-435E-BBB0-6A17AAAA8EB9}" type="parTrans" cxnId="{0034C1DC-197A-4F29-9184-6C10120E6A21}">
      <dgm:prSet/>
      <dgm:spPr/>
      <dgm:t>
        <a:bodyPr/>
        <a:lstStyle/>
        <a:p>
          <a:endParaRPr lang="zh-TW" altLang="en-US"/>
        </a:p>
      </dgm:t>
    </dgm:pt>
    <dgm:pt modelId="{CBB913F0-B387-4E25-B42C-32004A43AE28}" type="sibTrans" cxnId="{0034C1DC-197A-4F29-9184-6C10120E6A21}">
      <dgm:prSet/>
      <dgm:spPr/>
      <dgm:t>
        <a:bodyPr/>
        <a:lstStyle/>
        <a:p>
          <a:endParaRPr lang="zh-TW" altLang="en-US"/>
        </a:p>
      </dgm:t>
    </dgm:pt>
    <dgm:pt modelId="{66B43259-36DF-41F0-8CF1-FDB3A31FCC57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尋寶船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001ABE6-947D-4368-B0D5-0CBF9B51C0BF}" type="parTrans" cxnId="{7AD72209-F9CE-4AC3-B9FD-E58C2749654B}">
      <dgm:prSet/>
      <dgm:spPr/>
      <dgm:t>
        <a:bodyPr/>
        <a:lstStyle/>
        <a:p>
          <a:endParaRPr lang="zh-TW" altLang="en-US"/>
        </a:p>
      </dgm:t>
    </dgm:pt>
    <dgm:pt modelId="{9C3B211F-E535-454E-8186-B37136CC6297}" type="sibTrans" cxnId="{7AD72209-F9CE-4AC3-B9FD-E58C2749654B}">
      <dgm:prSet/>
      <dgm:spPr/>
      <dgm:t>
        <a:bodyPr/>
        <a:lstStyle/>
        <a:p>
          <a:endParaRPr lang="zh-TW" altLang="en-US"/>
        </a:p>
      </dgm:t>
    </dgm:pt>
    <dgm:pt modelId="{52CF888A-903C-4D1E-9C4C-E1839E077FE6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吃午餐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3DD4C5F-E816-4935-AF99-2F114DFDB5BA}" type="parTrans" cxnId="{88A2C59B-1681-452C-B75D-18514D90A62C}">
      <dgm:prSet/>
      <dgm:spPr/>
      <dgm:t>
        <a:bodyPr/>
        <a:lstStyle/>
        <a:p>
          <a:endParaRPr lang="zh-TW" altLang="en-US"/>
        </a:p>
      </dgm:t>
    </dgm:pt>
    <dgm:pt modelId="{41C1BB19-B6FC-46C1-B7E3-A1C5CC6903D4}" type="sibTrans" cxnId="{88A2C59B-1681-452C-B75D-18514D90A62C}">
      <dgm:prSet/>
      <dgm:spPr/>
      <dgm:t>
        <a:bodyPr/>
        <a:lstStyle/>
        <a:p>
          <a:endParaRPr lang="zh-TW" altLang="en-US"/>
        </a:p>
      </dgm:t>
    </dgm:pt>
    <dgm:pt modelId="{AB9D8144-D6F5-491D-B38F-2C5D09CDC6B0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宇宙迴旋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69EF7A0-F21F-43CA-AA48-6CAE51F6CBFA}" type="parTrans" cxnId="{E408AAFF-8E02-46D1-B807-A74372117594}">
      <dgm:prSet/>
      <dgm:spPr/>
      <dgm:t>
        <a:bodyPr/>
        <a:lstStyle/>
        <a:p>
          <a:endParaRPr lang="zh-TW" altLang="en-US"/>
        </a:p>
      </dgm:t>
    </dgm:pt>
    <dgm:pt modelId="{3F41D5F3-D2CA-4F36-BCFD-932C36055891}" type="sibTrans" cxnId="{E408AAFF-8E02-46D1-B807-A74372117594}">
      <dgm:prSet/>
      <dgm:spPr/>
      <dgm:t>
        <a:bodyPr/>
        <a:lstStyle/>
        <a:p>
          <a:endParaRPr lang="zh-TW" altLang="en-US"/>
        </a:p>
      </dgm:t>
    </dgm:pt>
    <dgm:pt modelId="{B65E0AAA-9B6B-4664-BC54-D840F4B4F13C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摩天輪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2D1F028-381D-46DD-8DF6-7DC2A2BB47B8}" type="parTrans" cxnId="{17765EBE-6783-41E1-B860-59862A2D36D3}">
      <dgm:prSet/>
      <dgm:spPr/>
      <dgm:t>
        <a:bodyPr/>
        <a:lstStyle/>
        <a:p>
          <a:endParaRPr lang="zh-TW" altLang="en-US"/>
        </a:p>
      </dgm:t>
    </dgm:pt>
    <dgm:pt modelId="{7969345B-2115-4EAD-8E95-81FE30DF61D1}" type="sibTrans" cxnId="{17765EBE-6783-41E1-B860-59862A2D36D3}">
      <dgm:prSet/>
      <dgm:spPr/>
      <dgm:t>
        <a:bodyPr/>
        <a:lstStyle/>
        <a:p>
          <a:endParaRPr lang="zh-TW" altLang="en-US"/>
        </a:p>
      </dgm:t>
    </dgm:pt>
    <dgm:pt modelId="{9379A0B6-F428-4C47-92D4-233297521860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密室逃脫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E1EB3D2-47A5-468D-B3A0-B70701E0B9A4}" type="parTrans" cxnId="{151E4685-B0F4-4BEA-A6C3-C86A226BA3C0}">
      <dgm:prSet/>
      <dgm:spPr/>
      <dgm:t>
        <a:bodyPr/>
        <a:lstStyle/>
        <a:p>
          <a:endParaRPr lang="zh-TW" altLang="en-US"/>
        </a:p>
      </dgm:t>
    </dgm:pt>
    <dgm:pt modelId="{DFAD0DE8-A217-4018-9892-5E6CB4589E72}" type="sibTrans" cxnId="{151E4685-B0F4-4BEA-A6C3-C86A226BA3C0}">
      <dgm:prSet/>
      <dgm:spPr/>
      <dgm:t>
        <a:bodyPr/>
        <a:lstStyle/>
        <a:p>
          <a:endParaRPr lang="zh-TW" altLang="en-US"/>
        </a:p>
      </dgm:t>
    </dgm:pt>
    <dgm:pt modelId="{76A33814-9C8E-45A2-9003-E27781926B23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星際飛車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A275F83-1268-4F9A-AB92-1CD5ED46BE75}" type="parTrans" cxnId="{B4D2D3FF-CAD0-416D-B4B1-E0D113E343B6}">
      <dgm:prSet/>
      <dgm:spPr/>
      <dgm:t>
        <a:bodyPr/>
        <a:lstStyle/>
        <a:p>
          <a:endParaRPr lang="zh-TW" altLang="en-US"/>
        </a:p>
      </dgm:t>
    </dgm:pt>
    <dgm:pt modelId="{81D82B27-8F17-4292-8714-5E0191757728}" type="sibTrans" cxnId="{B4D2D3FF-CAD0-416D-B4B1-E0D113E343B6}">
      <dgm:prSet/>
      <dgm:spPr/>
      <dgm:t>
        <a:bodyPr/>
        <a:lstStyle/>
        <a:p>
          <a:endParaRPr lang="zh-TW" altLang="en-US"/>
        </a:p>
      </dgm:t>
    </dgm:pt>
    <dgm:pt modelId="{9F4EFA74-0666-48F7-8431-713222F09022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碰碰車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52D8A65-8936-4FC4-AE21-1E5B06D1173B}" type="parTrans" cxnId="{40165512-1A0A-4F11-82EA-209B39201057}">
      <dgm:prSet/>
      <dgm:spPr/>
      <dgm:t>
        <a:bodyPr/>
        <a:lstStyle/>
        <a:p>
          <a:endParaRPr lang="zh-TW" altLang="en-US"/>
        </a:p>
      </dgm:t>
    </dgm:pt>
    <dgm:pt modelId="{60DBA7CD-9088-47B1-91A4-EA0D1EB208A6}" type="sibTrans" cxnId="{40165512-1A0A-4F11-82EA-209B39201057}">
      <dgm:prSet/>
      <dgm:spPr/>
      <dgm:t>
        <a:bodyPr/>
        <a:lstStyle/>
        <a:p>
          <a:endParaRPr lang="zh-TW" altLang="en-US"/>
        </a:p>
      </dgm:t>
    </dgm:pt>
    <dgm:pt modelId="{9F1FB5FC-6C31-4D78-A03C-F6E4B3D82B0F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回家</a:t>
          </a:r>
          <a:endParaRPr lang="zh-TW" altLang="en-US" sz="3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7673427-35E7-46C4-87C7-71931D509D17}" type="parTrans" cxnId="{477C934D-06D5-419F-B376-CA987141E966}">
      <dgm:prSet/>
      <dgm:spPr/>
      <dgm:t>
        <a:bodyPr/>
        <a:lstStyle/>
        <a:p>
          <a:endParaRPr lang="zh-TW" altLang="en-US"/>
        </a:p>
      </dgm:t>
    </dgm:pt>
    <dgm:pt modelId="{63B85661-E905-4D42-A907-D9786AACB9C0}" type="sibTrans" cxnId="{477C934D-06D5-419F-B376-CA987141E966}">
      <dgm:prSet/>
      <dgm:spPr/>
      <dgm:t>
        <a:bodyPr/>
        <a:lstStyle/>
        <a:p>
          <a:endParaRPr lang="zh-TW" altLang="en-US"/>
        </a:p>
      </dgm:t>
    </dgm:pt>
    <dgm:pt modelId="{E39DD20D-F84E-472A-9601-BB57562C4638}" type="pres">
      <dgm:prSet presAssocID="{C457A491-1E8E-49D6-A938-EA417BB4AC4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7D92549A-0643-48D5-A7C7-2B1B24873199}" type="pres">
      <dgm:prSet presAssocID="{09BE5E7E-12F4-4480-8179-5D700E7C7100}" presName="composite" presStyleCnt="0"/>
      <dgm:spPr/>
    </dgm:pt>
    <dgm:pt modelId="{ED18EE15-941E-434E-B4DD-440EB6C83F18}" type="pres">
      <dgm:prSet presAssocID="{09BE5E7E-12F4-4480-8179-5D700E7C7100}" presName="LShape" presStyleLbl="alignNode1" presStyleIdx="0" presStyleCnt="19"/>
      <dgm:spPr/>
    </dgm:pt>
    <dgm:pt modelId="{86AF9875-A488-49B3-A9E5-58C787CF1D04}" type="pres">
      <dgm:prSet presAssocID="{09BE5E7E-12F4-4480-8179-5D700E7C7100}" presName="ParentText" presStyleLbl="revTx" presStyleIdx="0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845766-F7A2-461A-B9EC-FD5D280E0E1B}" type="pres">
      <dgm:prSet presAssocID="{09BE5E7E-12F4-4480-8179-5D700E7C7100}" presName="Triangle" presStyleLbl="alignNode1" presStyleIdx="1" presStyleCnt="19"/>
      <dgm:spPr/>
    </dgm:pt>
    <dgm:pt modelId="{FB4EB72F-D769-4539-84C5-E1065DB59C7F}" type="pres">
      <dgm:prSet presAssocID="{3188AACF-A78A-4BED-846B-20CE6C869BC8}" presName="sibTrans" presStyleCnt="0"/>
      <dgm:spPr/>
    </dgm:pt>
    <dgm:pt modelId="{75C7EE4A-ED43-49CF-9EA7-A041837F9691}" type="pres">
      <dgm:prSet presAssocID="{3188AACF-A78A-4BED-846B-20CE6C869BC8}" presName="space" presStyleCnt="0"/>
      <dgm:spPr/>
    </dgm:pt>
    <dgm:pt modelId="{E5BE1734-A334-42A7-9AD6-B65E874BBE5C}" type="pres">
      <dgm:prSet presAssocID="{6A9CC564-1098-412B-957D-965A01D18973}" presName="composite" presStyleCnt="0"/>
      <dgm:spPr/>
    </dgm:pt>
    <dgm:pt modelId="{F15C6A42-BC36-4EFC-A15A-4C92801AFB67}" type="pres">
      <dgm:prSet presAssocID="{6A9CC564-1098-412B-957D-965A01D18973}" presName="LShape" presStyleLbl="alignNode1" presStyleIdx="2" presStyleCnt="19"/>
      <dgm:spPr/>
    </dgm:pt>
    <dgm:pt modelId="{A8AEC64F-6543-482E-A4EA-21816ADC8497}" type="pres">
      <dgm:prSet presAssocID="{6A9CC564-1098-412B-957D-965A01D18973}" presName="ParentText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2B0651-6C90-4435-94E5-46456B6304B5}" type="pres">
      <dgm:prSet presAssocID="{6A9CC564-1098-412B-957D-965A01D18973}" presName="Triangle" presStyleLbl="alignNode1" presStyleIdx="3" presStyleCnt="19"/>
      <dgm:spPr/>
    </dgm:pt>
    <dgm:pt modelId="{6B1CF2CC-48C8-4BBA-BBA0-2230A37F8A82}" type="pres">
      <dgm:prSet presAssocID="{CBB913F0-B387-4E25-B42C-32004A43AE28}" presName="sibTrans" presStyleCnt="0"/>
      <dgm:spPr/>
    </dgm:pt>
    <dgm:pt modelId="{47983DB5-687A-4532-A7A5-936999137741}" type="pres">
      <dgm:prSet presAssocID="{CBB913F0-B387-4E25-B42C-32004A43AE28}" presName="space" presStyleCnt="0"/>
      <dgm:spPr/>
    </dgm:pt>
    <dgm:pt modelId="{1E56E722-8F9A-46A4-8CD6-42AE40132804}" type="pres">
      <dgm:prSet presAssocID="{66B43259-36DF-41F0-8CF1-FDB3A31FCC57}" presName="composite" presStyleCnt="0"/>
      <dgm:spPr/>
    </dgm:pt>
    <dgm:pt modelId="{A8D7403D-E33C-496D-A8B7-E23DF81B685D}" type="pres">
      <dgm:prSet presAssocID="{66B43259-36DF-41F0-8CF1-FDB3A31FCC57}" presName="LShape" presStyleLbl="alignNode1" presStyleIdx="4" presStyleCnt="19"/>
      <dgm:spPr/>
    </dgm:pt>
    <dgm:pt modelId="{C11FA3EC-8569-4254-81C2-93312934E2E9}" type="pres">
      <dgm:prSet presAssocID="{66B43259-36DF-41F0-8CF1-FDB3A31FCC57}" presName="ParentText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AE87BE-C89F-4F95-BCC0-FD88364DFDCB}" type="pres">
      <dgm:prSet presAssocID="{66B43259-36DF-41F0-8CF1-FDB3A31FCC57}" presName="Triangle" presStyleLbl="alignNode1" presStyleIdx="5" presStyleCnt="19"/>
      <dgm:spPr/>
    </dgm:pt>
    <dgm:pt modelId="{F830303D-8445-49D6-9C3A-BC7B6C11CD5D}" type="pres">
      <dgm:prSet presAssocID="{9C3B211F-E535-454E-8186-B37136CC6297}" presName="sibTrans" presStyleCnt="0"/>
      <dgm:spPr/>
    </dgm:pt>
    <dgm:pt modelId="{F400284C-285D-4234-A9C7-2822F71FC90B}" type="pres">
      <dgm:prSet presAssocID="{9C3B211F-E535-454E-8186-B37136CC6297}" presName="space" presStyleCnt="0"/>
      <dgm:spPr/>
    </dgm:pt>
    <dgm:pt modelId="{52443D99-54FC-47F7-9F35-CC770C04F905}" type="pres">
      <dgm:prSet presAssocID="{AB9D8144-D6F5-491D-B38F-2C5D09CDC6B0}" presName="composite" presStyleCnt="0"/>
      <dgm:spPr/>
    </dgm:pt>
    <dgm:pt modelId="{929456A0-42DB-46E6-880D-0F9763EEB9DC}" type="pres">
      <dgm:prSet presAssocID="{AB9D8144-D6F5-491D-B38F-2C5D09CDC6B0}" presName="LShape" presStyleLbl="alignNode1" presStyleIdx="6" presStyleCnt="19"/>
      <dgm:spPr/>
    </dgm:pt>
    <dgm:pt modelId="{2947BA0B-6DC2-4FAE-B5E8-B5971E7348E1}" type="pres">
      <dgm:prSet presAssocID="{AB9D8144-D6F5-491D-B38F-2C5D09CDC6B0}" presName="ParentText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7A8476-AECB-4136-9AF3-C46F126DCC38}" type="pres">
      <dgm:prSet presAssocID="{AB9D8144-D6F5-491D-B38F-2C5D09CDC6B0}" presName="Triangle" presStyleLbl="alignNode1" presStyleIdx="7" presStyleCnt="19"/>
      <dgm:spPr/>
    </dgm:pt>
    <dgm:pt modelId="{6079F65E-A6CC-4596-8676-5A98183C220B}" type="pres">
      <dgm:prSet presAssocID="{3F41D5F3-D2CA-4F36-BCFD-932C36055891}" presName="sibTrans" presStyleCnt="0"/>
      <dgm:spPr/>
    </dgm:pt>
    <dgm:pt modelId="{D44D00A4-E603-4415-A30E-6CFF6C07DB09}" type="pres">
      <dgm:prSet presAssocID="{3F41D5F3-D2CA-4F36-BCFD-932C36055891}" presName="space" presStyleCnt="0"/>
      <dgm:spPr/>
    </dgm:pt>
    <dgm:pt modelId="{262EC418-D3CB-4A48-9454-4F58F3E88F9E}" type="pres">
      <dgm:prSet presAssocID="{B65E0AAA-9B6B-4664-BC54-D840F4B4F13C}" presName="composite" presStyleCnt="0"/>
      <dgm:spPr/>
    </dgm:pt>
    <dgm:pt modelId="{3C010634-EDEB-4ABC-85A3-B7B2CD847D3A}" type="pres">
      <dgm:prSet presAssocID="{B65E0AAA-9B6B-4664-BC54-D840F4B4F13C}" presName="LShape" presStyleLbl="alignNode1" presStyleIdx="8" presStyleCnt="19"/>
      <dgm:spPr/>
    </dgm:pt>
    <dgm:pt modelId="{11E3616D-3474-446C-9AB5-30309B288DF0}" type="pres">
      <dgm:prSet presAssocID="{B65E0AAA-9B6B-4664-BC54-D840F4B4F13C}" presName="ParentText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266A89-A90E-426D-80FE-73433122D018}" type="pres">
      <dgm:prSet presAssocID="{B65E0AAA-9B6B-4664-BC54-D840F4B4F13C}" presName="Triangle" presStyleLbl="alignNode1" presStyleIdx="9" presStyleCnt="19"/>
      <dgm:spPr/>
    </dgm:pt>
    <dgm:pt modelId="{1D85916B-EDDA-47BC-981C-71A2B792F09D}" type="pres">
      <dgm:prSet presAssocID="{7969345B-2115-4EAD-8E95-81FE30DF61D1}" presName="sibTrans" presStyleCnt="0"/>
      <dgm:spPr/>
    </dgm:pt>
    <dgm:pt modelId="{C9549B90-55C6-499E-A8EE-3A47ECFDC064}" type="pres">
      <dgm:prSet presAssocID="{7969345B-2115-4EAD-8E95-81FE30DF61D1}" presName="space" presStyleCnt="0"/>
      <dgm:spPr/>
    </dgm:pt>
    <dgm:pt modelId="{0A2FD08D-036F-4AE7-9439-BB424022CB39}" type="pres">
      <dgm:prSet presAssocID="{52CF888A-903C-4D1E-9C4C-E1839E077FE6}" presName="composite" presStyleCnt="0"/>
      <dgm:spPr/>
    </dgm:pt>
    <dgm:pt modelId="{0476A90C-447A-4192-BF7F-EC8858AF0A8A}" type="pres">
      <dgm:prSet presAssocID="{52CF888A-903C-4D1E-9C4C-E1839E077FE6}" presName="LShape" presStyleLbl="alignNode1" presStyleIdx="10" presStyleCnt="19"/>
      <dgm:spPr/>
    </dgm:pt>
    <dgm:pt modelId="{EDB2E185-C625-49EB-BDD7-D33CCC1BD97C}" type="pres">
      <dgm:prSet presAssocID="{52CF888A-903C-4D1E-9C4C-E1839E077FE6}" presName="ParentText" presStyleLbl="revTx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BC23A2-C49E-44E6-9F7F-F54A97991394}" type="pres">
      <dgm:prSet presAssocID="{52CF888A-903C-4D1E-9C4C-E1839E077FE6}" presName="Triangle" presStyleLbl="alignNode1" presStyleIdx="11" presStyleCnt="19"/>
      <dgm:spPr/>
    </dgm:pt>
    <dgm:pt modelId="{BB2CF5D9-A6DB-4175-B8C7-A6FE209ABF00}" type="pres">
      <dgm:prSet presAssocID="{41C1BB19-B6FC-46C1-B7E3-A1C5CC6903D4}" presName="sibTrans" presStyleCnt="0"/>
      <dgm:spPr/>
    </dgm:pt>
    <dgm:pt modelId="{836C2217-3B63-43E8-98C5-853FC30FE4F4}" type="pres">
      <dgm:prSet presAssocID="{41C1BB19-B6FC-46C1-B7E3-A1C5CC6903D4}" presName="space" presStyleCnt="0"/>
      <dgm:spPr/>
    </dgm:pt>
    <dgm:pt modelId="{0C8CA87B-2F38-4F5F-BE2C-459728AB6A5A}" type="pres">
      <dgm:prSet presAssocID="{9379A0B6-F428-4C47-92D4-233297521860}" presName="composite" presStyleCnt="0"/>
      <dgm:spPr/>
    </dgm:pt>
    <dgm:pt modelId="{DD3EE25B-EE20-4B88-A83A-D4D304A4FE90}" type="pres">
      <dgm:prSet presAssocID="{9379A0B6-F428-4C47-92D4-233297521860}" presName="LShape" presStyleLbl="alignNode1" presStyleIdx="12" presStyleCnt="19"/>
      <dgm:spPr/>
    </dgm:pt>
    <dgm:pt modelId="{C3045EB3-F52E-4205-A9E2-BF2577D715D1}" type="pres">
      <dgm:prSet presAssocID="{9379A0B6-F428-4C47-92D4-233297521860}" presName="ParentText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4E841A-8113-4DF0-A165-978C4EDE19A4}" type="pres">
      <dgm:prSet presAssocID="{9379A0B6-F428-4C47-92D4-233297521860}" presName="Triangle" presStyleLbl="alignNode1" presStyleIdx="13" presStyleCnt="19"/>
      <dgm:spPr/>
    </dgm:pt>
    <dgm:pt modelId="{72222029-52B1-4DF3-8E23-11E359E0B9D0}" type="pres">
      <dgm:prSet presAssocID="{DFAD0DE8-A217-4018-9892-5E6CB4589E72}" presName="sibTrans" presStyleCnt="0"/>
      <dgm:spPr/>
    </dgm:pt>
    <dgm:pt modelId="{18E1795E-EB60-4A14-AE94-17A08EB1FFC8}" type="pres">
      <dgm:prSet presAssocID="{DFAD0DE8-A217-4018-9892-5E6CB4589E72}" presName="space" presStyleCnt="0"/>
      <dgm:spPr/>
    </dgm:pt>
    <dgm:pt modelId="{2D67AF2E-93CD-4AAC-80FB-1EFC9F61851D}" type="pres">
      <dgm:prSet presAssocID="{76A33814-9C8E-45A2-9003-E27781926B23}" presName="composite" presStyleCnt="0"/>
      <dgm:spPr/>
    </dgm:pt>
    <dgm:pt modelId="{E80E4B78-9489-45A7-A0A0-5B29C4A0663C}" type="pres">
      <dgm:prSet presAssocID="{76A33814-9C8E-45A2-9003-E27781926B23}" presName="LShape" presStyleLbl="alignNode1" presStyleIdx="14" presStyleCnt="19"/>
      <dgm:spPr/>
    </dgm:pt>
    <dgm:pt modelId="{51AC1F10-DC05-4F34-81AA-E8E4CE8DB9B4}" type="pres">
      <dgm:prSet presAssocID="{76A33814-9C8E-45A2-9003-E27781926B23}" presName="ParentText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F06AF8-6342-4137-9F26-42DEC8F6782F}" type="pres">
      <dgm:prSet presAssocID="{76A33814-9C8E-45A2-9003-E27781926B23}" presName="Triangle" presStyleLbl="alignNode1" presStyleIdx="15" presStyleCnt="19"/>
      <dgm:spPr/>
    </dgm:pt>
    <dgm:pt modelId="{77725C4A-ABFA-404C-B2F2-0C907FBAA747}" type="pres">
      <dgm:prSet presAssocID="{81D82B27-8F17-4292-8714-5E0191757728}" presName="sibTrans" presStyleCnt="0"/>
      <dgm:spPr/>
    </dgm:pt>
    <dgm:pt modelId="{F6705EB4-53EB-49AB-BE90-F5C016B54BE0}" type="pres">
      <dgm:prSet presAssocID="{81D82B27-8F17-4292-8714-5E0191757728}" presName="space" presStyleCnt="0"/>
      <dgm:spPr/>
    </dgm:pt>
    <dgm:pt modelId="{21A65D01-A972-48D7-927C-2B60A206EF91}" type="pres">
      <dgm:prSet presAssocID="{9F4EFA74-0666-48F7-8431-713222F09022}" presName="composite" presStyleCnt="0"/>
      <dgm:spPr/>
    </dgm:pt>
    <dgm:pt modelId="{D18723F0-53EB-4D2E-8806-21412DBA7F67}" type="pres">
      <dgm:prSet presAssocID="{9F4EFA74-0666-48F7-8431-713222F09022}" presName="LShape" presStyleLbl="alignNode1" presStyleIdx="16" presStyleCnt="19"/>
      <dgm:spPr/>
    </dgm:pt>
    <dgm:pt modelId="{6D8B4BFF-21D0-4FA1-A4D2-C47EEF1F3ECB}" type="pres">
      <dgm:prSet presAssocID="{9F4EFA74-0666-48F7-8431-713222F09022}" presName="ParentText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5A4CF1-82E4-4188-A4E1-23D5883EF264}" type="pres">
      <dgm:prSet presAssocID="{9F4EFA74-0666-48F7-8431-713222F09022}" presName="Triangle" presStyleLbl="alignNode1" presStyleIdx="17" presStyleCnt="19"/>
      <dgm:spPr/>
    </dgm:pt>
    <dgm:pt modelId="{787ABD65-10A7-49AA-9FB1-41631F8C95B6}" type="pres">
      <dgm:prSet presAssocID="{60DBA7CD-9088-47B1-91A4-EA0D1EB208A6}" presName="sibTrans" presStyleCnt="0"/>
      <dgm:spPr/>
    </dgm:pt>
    <dgm:pt modelId="{1CE1A631-8D47-42A6-B1A9-B6575D94DC6D}" type="pres">
      <dgm:prSet presAssocID="{60DBA7CD-9088-47B1-91A4-EA0D1EB208A6}" presName="space" presStyleCnt="0"/>
      <dgm:spPr/>
    </dgm:pt>
    <dgm:pt modelId="{827E27E5-2696-4F7D-8624-CC96AF5EA701}" type="pres">
      <dgm:prSet presAssocID="{9F1FB5FC-6C31-4D78-A03C-F6E4B3D82B0F}" presName="composite" presStyleCnt="0"/>
      <dgm:spPr/>
    </dgm:pt>
    <dgm:pt modelId="{BD44F538-8DBE-4C38-B3C0-EBF53641A32C}" type="pres">
      <dgm:prSet presAssocID="{9F1FB5FC-6C31-4D78-A03C-F6E4B3D82B0F}" presName="LShape" presStyleLbl="alignNode1" presStyleIdx="18" presStyleCnt="19"/>
      <dgm:spPr/>
    </dgm:pt>
    <dgm:pt modelId="{3460B630-AE59-4CDF-AA16-0B3C7EA873C4}" type="pres">
      <dgm:prSet presAssocID="{9F1FB5FC-6C31-4D78-A03C-F6E4B3D82B0F}" presName="ParentText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574CC9F-65AF-4B6B-A8F6-34CB5B9E21A8}" type="presOf" srcId="{9F1FB5FC-6C31-4D78-A03C-F6E4B3D82B0F}" destId="{3460B630-AE59-4CDF-AA16-0B3C7EA873C4}" srcOrd="0" destOrd="0" presId="urn:microsoft.com/office/officeart/2009/3/layout/StepUpProcess"/>
    <dgm:cxn modelId="{0034C1DC-197A-4F29-9184-6C10120E6A21}" srcId="{C457A491-1E8E-49D6-A938-EA417BB4AC42}" destId="{6A9CC564-1098-412B-957D-965A01D18973}" srcOrd="1" destOrd="0" parTransId="{CB0E6D87-41AB-435E-BBB0-6A17AAAA8EB9}" sibTransId="{CBB913F0-B387-4E25-B42C-32004A43AE28}"/>
    <dgm:cxn modelId="{7AD72209-F9CE-4AC3-B9FD-E58C2749654B}" srcId="{C457A491-1E8E-49D6-A938-EA417BB4AC42}" destId="{66B43259-36DF-41F0-8CF1-FDB3A31FCC57}" srcOrd="2" destOrd="0" parTransId="{6001ABE6-947D-4368-B0D5-0CBF9B51C0BF}" sibTransId="{9C3B211F-E535-454E-8186-B37136CC6297}"/>
    <dgm:cxn modelId="{77FBE669-0A22-4977-8A82-B50CD05C2A6A}" type="presOf" srcId="{76A33814-9C8E-45A2-9003-E27781926B23}" destId="{51AC1F10-DC05-4F34-81AA-E8E4CE8DB9B4}" srcOrd="0" destOrd="0" presId="urn:microsoft.com/office/officeart/2009/3/layout/StepUpProcess"/>
    <dgm:cxn modelId="{B4D2D3FF-CAD0-416D-B4B1-E0D113E343B6}" srcId="{C457A491-1E8E-49D6-A938-EA417BB4AC42}" destId="{76A33814-9C8E-45A2-9003-E27781926B23}" srcOrd="7" destOrd="0" parTransId="{5A275F83-1268-4F9A-AB92-1CD5ED46BE75}" sibTransId="{81D82B27-8F17-4292-8714-5E0191757728}"/>
    <dgm:cxn modelId="{D912ED91-1D94-47D0-BF1D-AFB8A59F1F2B}" type="presOf" srcId="{B65E0AAA-9B6B-4664-BC54-D840F4B4F13C}" destId="{11E3616D-3474-446C-9AB5-30309B288DF0}" srcOrd="0" destOrd="0" presId="urn:microsoft.com/office/officeart/2009/3/layout/StepUpProcess"/>
    <dgm:cxn modelId="{2484B454-C2EB-4DF1-944E-E12DFD416238}" type="presOf" srcId="{9379A0B6-F428-4C47-92D4-233297521860}" destId="{C3045EB3-F52E-4205-A9E2-BF2577D715D1}" srcOrd="0" destOrd="0" presId="urn:microsoft.com/office/officeart/2009/3/layout/StepUpProcess"/>
    <dgm:cxn modelId="{05934705-2638-44B1-8FDF-FC788D545138}" type="presOf" srcId="{52CF888A-903C-4D1E-9C4C-E1839E077FE6}" destId="{EDB2E185-C625-49EB-BDD7-D33CCC1BD97C}" srcOrd="0" destOrd="0" presId="urn:microsoft.com/office/officeart/2009/3/layout/StepUpProcess"/>
    <dgm:cxn modelId="{E48EF31C-3CD3-4DE9-93CB-A9DC948C1C59}" type="presOf" srcId="{9F4EFA74-0666-48F7-8431-713222F09022}" destId="{6D8B4BFF-21D0-4FA1-A4D2-C47EEF1F3ECB}" srcOrd="0" destOrd="0" presId="urn:microsoft.com/office/officeart/2009/3/layout/StepUpProcess"/>
    <dgm:cxn modelId="{88A2C59B-1681-452C-B75D-18514D90A62C}" srcId="{C457A491-1E8E-49D6-A938-EA417BB4AC42}" destId="{52CF888A-903C-4D1E-9C4C-E1839E077FE6}" srcOrd="5" destOrd="0" parTransId="{53DD4C5F-E816-4935-AF99-2F114DFDB5BA}" sibTransId="{41C1BB19-B6FC-46C1-B7E3-A1C5CC6903D4}"/>
    <dgm:cxn modelId="{B291B4E6-55F8-4EA3-A903-3E8978A6AE63}" type="presOf" srcId="{09BE5E7E-12F4-4480-8179-5D700E7C7100}" destId="{86AF9875-A488-49B3-A9E5-58C787CF1D04}" srcOrd="0" destOrd="0" presId="urn:microsoft.com/office/officeart/2009/3/layout/StepUpProcess"/>
    <dgm:cxn modelId="{17765EBE-6783-41E1-B860-59862A2D36D3}" srcId="{C457A491-1E8E-49D6-A938-EA417BB4AC42}" destId="{B65E0AAA-9B6B-4664-BC54-D840F4B4F13C}" srcOrd="4" destOrd="0" parTransId="{D2D1F028-381D-46DD-8DF6-7DC2A2BB47B8}" sibTransId="{7969345B-2115-4EAD-8E95-81FE30DF61D1}"/>
    <dgm:cxn modelId="{40165512-1A0A-4F11-82EA-209B39201057}" srcId="{C457A491-1E8E-49D6-A938-EA417BB4AC42}" destId="{9F4EFA74-0666-48F7-8431-713222F09022}" srcOrd="8" destOrd="0" parTransId="{552D8A65-8936-4FC4-AE21-1E5B06D1173B}" sibTransId="{60DBA7CD-9088-47B1-91A4-EA0D1EB208A6}"/>
    <dgm:cxn modelId="{669712E7-6E55-4EA3-AC06-6B5D9F53EDD0}" type="presOf" srcId="{C457A491-1E8E-49D6-A938-EA417BB4AC42}" destId="{E39DD20D-F84E-472A-9601-BB57562C4638}" srcOrd="0" destOrd="0" presId="urn:microsoft.com/office/officeart/2009/3/layout/StepUpProcess"/>
    <dgm:cxn modelId="{349FAC2F-3D33-42BF-A57B-F54D04F9AA08}" srcId="{C457A491-1E8E-49D6-A938-EA417BB4AC42}" destId="{09BE5E7E-12F4-4480-8179-5D700E7C7100}" srcOrd="0" destOrd="0" parTransId="{6EDA81A7-8179-4CB9-8301-3EEB06C05C37}" sibTransId="{3188AACF-A78A-4BED-846B-20CE6C869BC8}"/>
    <dgm:cxn modelId="{05AC6813-1126-44FF-A9B0-5772F317B39B}" type="presOf" srcId="{6A9CC564-1098-412B-957D-965A01D18973}" destId="{A8AEC64F-6543-482E-A4EA-21816ADC8497}" srcOrd="0" destOrd="0" presId="urn:microsoft.com/office/officeart/2009/3/layout/StepUpProcess"/>
    <dgm:cxn modelId="{E408AAFF-8E02-46D1-B807-A74372117594}" srcId="{C457A491-1E8E-49D6-A938-EA417BB4AC42}" destId="{AB9D8144-D6F5-491D-B38F-2C5D09CDC6B0}" srcOrd="3" destOrd="0" parTransId="{169EF7A0-F21F-43CA-AA48-6CAE51F6CBFA}" sibTransId="{3F41D5F3-D2CA-4F36-BCFD-932C36055891}"/>
    <dgm:cxn modelId="{477C934D-06D5-419F-B376-CA987141E966}" srcId="{C457A491-1E8E-49D6-A938-EA417BB4AC42}" destId="{9F1FB5FC-6C31-4D78-A03C-F6E4B3D82B0F}" srcOrd="9" destOrd="0" parTransId="{D7673427-35E7-46C4-87C7-71931D509D17}" sibTransId="{63B85661-E905-4D42-A907-D9786AACB9C0}"/>
    <dgm:cxn modelId="{6AF9F0DE-286A-4490-85EB-BD6C6BB94CCF}" type="presOf" srcId="{AB9D8144-D6F5-491D-B38F-2C5D09CDC6B0}" destId="{2947BA0B-6DC2-4FAE-B5E8-B5971E7348E1}" srcOrd="0" destOrd="0" presId="urn:microsoft.com/office/officeart/2009/3/layout/StepUpProcess"/>
    <dgm:cxn modelId="{151E4685-B0F4-4BEA-A6C3-C86A226BA3C0}" srcId="{C457A491-1E8E-49D6-A938-EA417BB4AC42}" destId="{9379A0B6-F428-4C47-92D4-233297521860}" srcOrd="6" destOrd="0" parTransId="{EE1EB3D2-47A5-468D-B3A0-B70701E0B9A4}" sibTransId="{DFAD0DE8-A217-4018-9892-5E6CB4589E72}"/>
    <dgm:cxn modelId="{A5AC05A7-E9D3-4151-941C-D6E969378FE8}" type="presOf" srcId="{66B43259-36DF-41F0-8CF1-FDB3A31FCC57}" destId="{C11FA3EC-8569-4254-81C2-93312934E2E9}" srcOrd="0" destOrd="0" presId="urn:microsoft.com/office/officeart/2009/3/layout/StepUpProcess"/>
    <dgm:cxn modelId="{9C8D7945-3C8B-48DE-B657-082BD8FC94ED}" type="presParOf" srcId="{E39DD20D-F84E-472A-9601-BB57562C4638}" destId="{7D92549A-0643-48D5-A7C7-2B1B24873199}" srcOrd="0" destOrd="0" presId="urn:microsoft.com/office/officeart/2009/3/layout/StepUpProcess"/>
    <dgm:cxn modelId="{8A3E272D-4ED3-426D-A82A-CB49B368E24D}" type="presParOf" srcId="{7D92549A-0643-48D5-A7C7-2B1B24873199}" destId="{ED18EE15-941E-434E-B4DD-440EB6C83F18}" srcOrd="0" destOrd="0" presId="urn:microsoft.com/office/officeart/2009/3/layout/StepUpProcess"/>
    <dgm:cxn modelId="{FC3D7AC1-439D-4070-8B18-C35E2B063D58}" type="presParOf" srcId="{7D92549A-0643-48D5-A7C7-2B1B24873199}" destId="{86AF9875-A488-49B3-A9E5-58C787CF1D04}" srcOrd="1" destOrd="0" presId="urn:microsoft.com/office/officeart/2009/3/layout/StepUpProcess"/>
    <dgm:cxn modelId="{225B3B4A-FC6F-4B3D-ACF1-04A5AD066E2B}" type="presParOf" srcId="{7D92549A-0643-48D5-A7C7-2B1B24873199}" destId="{1E845766-F7A2-461A-B9EC-FD5D280E0E1B}" srcOrd="2" destOrd="0" presId="urn:microsoft.com/office/officeart/2009/3/layout/StepUpProcess"/>
    <dgm:cxn modelId="{B8D7F54B-7345-46E4-92AF-67723ADA9C24}" type="presParOf" srcId="{E39DD20D-F84E-472A-9601-BB57562C4638}" destId="{FB4EB72F-D769-4539-84C5-E1065DB59C7F}" srcOrd="1" destOrd="0" presId="urn:microsoft.com/office/officeart/2009/3/layout/StepUpProcess"/>
    <dgm:cxn modelId="{EE7250F7-B10E-4016-B0AB-5151EE092734}" type="presParOf" srcId="{FB4EB72F-D769-4539-84C5-E1065DB59C7F}" destId="{75C7EE4A-ED43-49CF-9EA7-A041837F9691}" srcOrd="0" destOrd="0" presId="urn:microsoft.com/office/officeart/2009/3/layout/StepUpProcess"/>
    <dgm:cxn modelId="{8686EA5B-3A85-4EF8-8117-4EEC94E6753E}" type="presParOf" srcId="{E39DD20D-F84E-472A-9601-BB57562C4638}" destId="{E5BE1734-A334-42A7-9AD6-B65E874BBE5C}" srcOrd="2" destOrd="0" presId="urn:microsoft.com/office/officeart/2009/3/layout/StepUpProcess"/>
    <dgm:cxn modelId="{7A408F85-C80A-4ED1-AB0E-861049B0AED5}" type="presParOf" srcId="{E5BE1734-A334-42A7-9AD6-B65E874BBE5C}" destId="{F15C6A42-BC36-4EFC-A15A-4C92801AFB67}" srcOrd="0" destOrd="0" presId="urn:microsoft.com/office/officeart/2009/3/layout/StepUpProcess"/>
    <dgm:cxn modelId="{C5969B13-E80B-4712-9673-48B83EA0BA8E}" type="presParOf" srcId="{E5BE1734-A334-42A7-9AD6-B65E874BBE5C}" destId="{A8AEC64F-6543-482E-A4EA-21816ADC8497}" srcOrd="1" destOrd="0" presId="urn:microsoft.com/office/officeart/2009/3/layout/StepUpProcess"/>
    <dgm:cxn modelId="{43242870-5DD3-4C65-B437-3DB2E366B500}" type="presParOf" srcId="{E5BE1734-A334-42A7-9AD6-B65E874BBE5C}" destId="{FD2B0651-6C90-4435-94E5-46456B6304B5}" srcOrd="2" destOrd="0" presId="urn:microsoft.com/office/officeart/2009/3/layout/StepUpProcess"/>
    <dgm:cxn modelId="{CD564E5E-4B21-4031-9032-B566DE3ED844}" type="presParOf" srcId="{E39DD20D-F84E-472A-9601-BB57562C4638}" destId="{6B1CF2CC-48C8-4BBA-BBA0-2230A37F8A82}" srcOrd="3" destOrd="0" presId="urn:microsoft.com/office/officeart/2009/3/layout/StepUpProcess"/>
    <dgm:cxn modelId="{85381F4E-8A2B-4197-8EAF-593306F94FE3}" type="presParOf" srcId="{6B1CF2CC-48C8-4BBA-BBA0-2230A37F8A82}" destId="{47983DB5-687A-4532-A7A5-936999137741}" srcOrd="0" destOrd="0" presId="urn:microsoft.com/office/officeart/2009/3/layout/StepUpProcess"/>
    <dgm:cxn modelId="{E1FA776B-3820-47E5-AA7E-FF21B41F3322}" type="presParOf" srcId="{E39DD20D-F84E-472A-9601-BB57562C4638}" destId="{1E56E722-8F9A-46A4-8CD6-42AE40132804}" srcOrd="4" destOrd="0" presId="urn:microsoft.com/office/officeart/2009/3/layout/StepUpProcess"/>
    <dgm:cxn modelId="{A957C9F5-AD71-4DBA-8557-855566493E6A}" type="presParOf" srcId="{1E56E722-8F9A-46A4-8CD6-42AE40132804}" destId="{A8D7403D-E33C-496D-A8B7-E23DF81B685D}" srcOrd="0" destOrd="0" presId="urn:microsoft.com/office/officeart/2009/3/layout/StepUpProcess"/>
    <dgm:cxn modelId="{530AED7F-92EB-40AA-A0A3-BA45651FAC6F}" type="presParOf" srcId="{1E56E722-8F9A-46A4-8CD6-42AE40132804}" destId="{C11FA3EC-8569-4254-81C2-93312934E2E9}" srcOrd="1" destOrd="0" presId="urn:microsoft.com/office/officeart/2009/3/layout/StepUpProcess"/>
    <dgm:cxn modelId="{53E57357-A3D5-40C1-9EAE-C6CFE131B9C0}" type="presParOf" srcId="{1E56E722-8F9A-46A4-8CD6-42AE40132804}" destId="{11AE87BE-C89F-4F95-BCC0-FD88364DFDCB}" srcOrd="2" destOrd="0" presId="urn:microsoft.com/office/officeart/2009/3/layout/StepUpProcess"/>
    <dgm:cxn modelId="{96904B64-8698-4D7E-964D-65C8EA617297}" type="presParOf" srcId="{E39DD20D-F84E-472A-9601-BB57562C4638}" destId="{F830303D-8445-49D6-9C3A-BC7B6C11CD5D}" srcOrd="5" destOrd="0" presId="urn:microsoft.com/office/officeart/2009/3/layout/StepUpProcess"/>
    <dgm:cxn modelId="{3BD418A1-BCFB-48EF-8B17-F4FF1B47A608}" type="presParOf" srcId="{F830303D-8445-49D6-9C3A-BC7B6C11CD5D}" destId="{F400284C-285D-4234-A9C7-2822F71FC90B}" srcOrd="0" destOrd="0" presId="urn:microsoft.com/office/officeart/2009/3/layout/StepUpProcess"/>
    <dgm:cxn modelId="{4FCC11C4-150C-49B9-90D3-A19E433FDCCA}" type="presParOf" srcId="{E39DD20D-F84E-472A-9601-BB57562C4638}" destId="{52443D99-54FC-47F7-9F35-CC770C04F905}" srcOrd="6" destOrd="0" presId="urn:microsoft.com/office/officeart/2009/3/layout/StepUpProcess"/>
    <dgm:cxn modelId="{367CBEBE-98BC-4608-AF7B-4823D4D2669E}" type="presParOf" srcId="{52443D99-54FC-47F7-9F35-CC770C04F905}" destId="{929456A0-42DB-46E6-880D-0F9763EEB9DC}" srcOrd="0" destOrd="0" presId="urn:microsoft.com/office/officeart/2009/3/layout/StepUpProcess"/>
    <dgm:cxn modelId="{A49EF265-6FF9-4906-84EC-56F1605A0ACA}" type="presParOf" srcId="{52443D99-54FC-47F7-9F35-CC770C04F905}" destId="{2947BA0B-6DC2-4FAE-B5E8-B5971E7348E1}" srcOrd="1" destOrd="0" presId="urn:microsoft.com/office/officeart/2009/3/layout/StepUpProcess"/>
    <dgm:cxn modelId="{778E60DE-FC2A-4735-B256-B34C93F3A09A}" type="presParOf" srcId="{52443D99-54FC-47F7-9F35-CC770C04F905}" destId="{617A8476-AECB-4136-9AF3-C46F126DCC38}" srcOrd="2" destOrd="0" presId="urn:microsoft.com/office/officeart/2009/3/layout/StepUpProcess"/>
    <dgm:cxn modelId="{527A0C38-01A5-4050-8CC9-0CDB3E1CA996}" type="presParOf" srcId="{E39DD20D-F84E-472A-9601-BB57562C4638}" destId="{6079F65E-A6CC-4596-8676-5A98183C220B}" srcOrd="7" destOrd="0" presId="urn:microsoft.com/office/officeart/2009/3/layout/StepUpProcess"/>
    <dgm:cxn modelId="{7983A0C8-00DF-4F62-ABB3-42E7985A8275}" type="presParOf" srcId="{6079F65E-A6CC-4596-8676-5A98183C220B}" destId="{D44D00A4-E603-4415-A30E-6CFF6C07DB09}" srcOrd="0" destOrd="0" presId="urn:microsoft.com/office/officeart/2009/3/layout/StepUpProcess"/>
    <dgm:cxn modelId="{EB21D73E-238C-4066-94DB-F4CA369A8747}" type="presParOf" srcId="{E39DD20D-F84E-472A-9601-BB57562C4638}" destId="{262EC418-D3CB-4A48-9454-4F58F3E88F9E}" srcOrd="8" destOrd="0" presId="urn:microsoft.com/office/officeart/2009/3/layout/StepUpProcess"/>
    <dgm:cxn modelId="{41522E8D-2718-4CBF-8CFB-EF35A0B19746}" type="presParOf" srcId="{262EC418-D3CB-4A48-9454-4F58F3E88F9E}" destId="{3C010634-EDEB-4ABC-85A3-B7B2CD847D3A}" srcOrd="0" destOrd="0" presId="urn:microsoft.com/office/officeart/2009/3/layout/StepUpProcess"/>
    <dgm:cxn modelId="{1122033A-C2F3-4B99-875F-D04DFBFB0633}" type="presParOf" srcId="{262EC418-D3CB-4A48-9454-4F58F3E88F9E}" destId="{11E3616D-3474-446C-9AB5-30309B288DF0}" srcOrd="1" destOrd="0" presId="urn:microsoft.com/office/officeart/2009/3/layout/StepUpProcess"/>
    <dgm:cxn modelId="{88E37955-48D4-4538-AC80-0969E267BC42}" type="presParOf" srcId="{262EC418-D3CB-4A48-9454-4F58F3E88F9E}" destId="{F8266A89-A90E-426D-80FE-73433122D018}" srcOrd="2" destOrd="0" presId="urn:microsoft.com/office/officeart/2009/3/layout/StepUpProcess"/>
    <dgm:cxn modelId="{17D12A3D-2DE0-4F33-AA29-E5E9B9CDA0B8}" type="presParOf" srcId="{E39DD20D-F84E-472A-9601-BB57562C4638}" destId="{1D85916B-EDDA-47BC-981C-71A2B792F09D}" srcOrd="9" destOrd="0" presId="urn:microsoft.com/office/officeart/2009/3/layout/StepUpProcess"/>
    <dgm:cxn modelId="{BDF559D1-047D-453D-83B8-98600E98833F}" type="presParOf" srcId="{1D85916B-EDDA-47BC-981C-71A2B792F09D}" destId="{C9549B90-55C6-499E-A8EE-3A47ECFDC064}" srcOrd="0" destOrd="0" presId="urn:microsoft.com/office/officeart/2009/3/layout/StepUpProcess"/>
    <dgm:cxn modelId="{92059C9E-E769-4408-96A8-54E4AAB84605}" type="presParOf" srcId="{E39DD20D-F84E-472A-9601-BB57562C4638}" destId="{0A2FD08D-036F-4AE7-9439-BB424022CB39}" srcOrd="10" destOrd="0" presId="urn:microsoft.com/office/officeart/2009/3/layout/StepUpProcess"/>
    <dgm:cxn modelId="{67DC227D-6468-4F0F-BE5E-9D1279E1C3A6}" type="presParOf" srcId="{0A2FD08D-036F-4AE7-9439-BB424022CB39}" destId="{0476A90C-447A-4192-BF7F-EC8858AF0A8A}" srcOrd="0" destOrd="0" presId="urn:microsoft.com/office/officeart/2009/3/layout/StepUpProcess"/>
    <dgm:cxn modelId="{02438A07-5C7A-4CAA-9E2C-BBDDA45E1479}" type="presParOf" srcId="{0A2FD08D-036F-4AE7-9439-BB424022CB39}" destId="{EDB2E185-C625-49EB-BDD7-D33CCC1BD97C}" srcOrd="1" destOrd="0" presId="urn:microsoft.com/office/officeart/2009/3/layout/StepUpProcess"/>
    <dgm:cxn modelId="{451AF7C7-ED12-4BA3-8D5F-36705E9686BD}" type="presParOf" srcId="{0A2FD08D-036F-4AE7-9439-BB424022CB39}" destId="{6CBC23A2-C49E-44E6-9F7F-F54A97991394}" srcOrd="2" destOrd="0" presId="urn:microsoft.com/office/officeart/2009/3/layout/StepUpProcess"/>
    <dgm:cxn modelId="{E4F2CE4F-F62B-4CF5-8430-3D5C1CC05B52}" type="presParOf" srcId="{E39DD20D-F84E-472A-9601-BB57562C4638}" destId="{BB2CF5D9-A6DB-4175-B8C7-A6FE209ABF00}" srcOrd="11" destOrd="0" presId="urn:microsoft.com/office/officeart/2009/3/layout/StepUpProcess"/>
    <dgm:cxn modelId="{EF08489A-DCBD-4917-8154-0BCD6DE14248}" type="presParOf" srcId="{BB2CF5D9-A6DB-4175-B8C7-A6FE209ABF00}" destId="{836C2217-3B63-43E8-98C5-853FC30FE4F4}" srcOrd="0" destOrd="0" presId="urn:microsoft.com/office/officeart/2009/3/layout/StepUpProcess"/>
    <dgm:cxn modelId="{512EF137-5C4B-4A93-9161-FF3E524189DA}" type="presParOf" srcId="{E39DD20D-F84E-472A-9601-BB57562C4638}" destId="{0C8CA87B-2F38-4F5F-BE2C-459728AB6A5A}" srcOrd="12" destOrd="0" presId="urn:microsoft.com/office/officeart/2009/3/layout/StepUpProcess"/>
    <dgm:cxn modelId="{8EE9A583-6588-4AEE-A920-A15C9AE5112E}" type="presParOf" srcId="{0C8CA87B-2F38-4F5F-BE2C-459728AB6A5A}" destId="{DD3EE25B-EE20-4B88-A83A-D4D304A4FE90}" srcOrd="0" destOrd="0" presId="urn:microsoft.com/office/officeart/2009/3/layout/StepUpProcess"/>
    <dgm:cxn modelId="{021B411B-8CE0-4551-A657-E353DB4550F6}" type="presParOf" srcId="{0C8CA87B-2F38-4F5F-BE2C-459728AB6A5A}" destId="{C3045EB3-F52E-4205-A9E2-BF2577D715D1}" srcOrd="1" destOrd="0" presId="urn:microsoft.com/office/officeart/2009/3/layout/StepUpProcess"/>
    <dgm:cxn modelId="{3246675A-546B-4175-8BFC-3D7AE8C12C04}" type="presParOf" srcId="{0C8CA87B-2F38-4F5F-BE2C-459728AB6A5A}" destId="{5D4E841A-8113-4DF0-A165-978C4EDE19A4}" srcOrd="2" destOrd="0" presId="urn:microsoft.com/office/officeart/2009/3/layout/StepUpProcess"/>
    <dgm:cxn modelId="{BDF65900-B40B-4ABD-9319-0CE7390B12B5}" type="presParOf" srcId="{E39DD20D-F84E-472A-9601-BB57562C4638}" destId="{72222029-52B1-4DF3-8E23-11E359E0B9D0}" srcOrd="13" destOrd="0" presId="urn:microsoft.com/office/officeart/2009/3/layout/StepUpProcess"/>
    <dgm:cxn modelId="{8410F1D8-34E4-48A5-A731-2AAA08959230}" type="presParOf" srcId="{72222029-52B1-4DF3-8E23-11E359E0B9D0}" destId="{18E1795E-EB60-4A14-AE94-17A08EB1FFC8}" srcOrd="0" destOrd="0" presId="urn:microsoft.com/office/officeart/2009/3/layout/StepUpProcess"/>
    <dgm:cxn modelId="{F146C364-8468-4D8E-ACE4-787977AA7AE1}" type="presParOf" srcId="{E39DD20D-F84E-472A-9601-BB57562C4638}" destId="{2D67AF2E-93CD-4AAC-80FB-1EFC9F61851D}" srcOrd="14" destOrd="0" presId="urn:microsoft.com/office/officeart/2009/3/layout/StepUpProcess"/>
    <dgm:cxn modelId="{1DFC89BE-9C2C-4B31-B3F7-89076B061350}" type="presParOf" srcId="{2D67AF2E-93CD-4AAC-80FB-1EFC9F61851D}" destId="{E80E4B78-9489-45A7-A0A0-5B29C4A0663C}" srcOrd="0" destOrd="0" presId="urn:microsoft.com/office/officeart/2009/3/layout/StepUpProcess"/>
    <dgm:cxn modelId="{A00CFC42-C9F7-46E8-AFF4-5C2C44657C44}" type="presParOf" srcId="{2D67AF2E-93CD-4AAC-80FB-1EFC9F61851D}" destId="{51AC1F10-DC05-4F34-81AA-E8E4CE8DB9B4}" srcOrd="1" destOrd="0" presId="urn:microsoft.com/office/officeart/2009/3/layout/StepUpProcess"/>
    <dgm:cxn modelId="{1D670672-F26A-4AD7-9401-9D299C515027}" type="presParOf" srcId="{2D67AF2E-93CD-4AAC-80FB-1EFC9F61851D}" destId="{91F06AF8-6342-4137-9F26-42DEC8F6782F}" srcOrd="2" destOrd="0" presId="urn:microsoft.com/office/officeart/2009/3/layout/StepUpProcess"/>
    <dgm:cxn modelId="{3CE2B6F0-DD45-4CDB-83EB-7BE8F02FBCAE}" type="presParOf" srcId="{E39DD20D-F84E-472A-9601-BB57562C4638}" destId="{77725C4A-ABFA-404C-B2F2-0C907FBAA747}" srcOrd="15" destOrd="0" presId="urn:microsoft.com/office/officeart/2009/3/layout/StepUpProcess"/>
    <dgm:cxn modelId="{EBD6DB2E-19EF-4BB2-AD7D-EB51FD83D16F}" type="presParOf" srcId="{77725C4A-ABFA-404C-B2F2-0C907FBAA747}" destId="{F6705EB4-53EB-49AB-BE90-F5C016B54BE0}" srcOrd="0" destOrd="0" presId="urn:microsoft.com/office/officeart/2009/3/layout/StepUpProcess"/>
    <dgm:cxn modelId="{EFCFEF43-E950-479D-8D8B-2D11DAF17864}" type="presParOf" srcId="{E39DD20D-F84E-472A-9601-BB57562C4638}" destId="{21A65D01-A972-48D7-927C-2B60A206EF91}" srcOrd="16" destOrd="0" presId="urn:microsoft.com/office/officeart/2009/3/layout/StepUpProcess"/>
    <dgm:cxn modelId="{E309FF85-636C-4F10-ADCE-D44770CF7DE4}" type="presParOf" srcId="{21A65D01-A972-48D7-927C-2B60A206EF91}" destId="{D18723F0-53EB-4D2E-8806-21412DBA7F67}" srcOrd="0" destOrd="0" presId="urn:microsoft.com/office/officeart/2009/3/layout/StepUpProcess"/>
    <dgm:cxn modelId="{101A9610-5E39-44A3-8F2D-064A40C9E90B}" type="presParOf" srcId="{21A65D01-A972-48D7-927C-2B60A206EF91}" destId="{6D8B4BFF-21D0-4FA1-A4D2-C47EEF1F3ECB}" srcOrd="1" destOrd="0" presId="urn:microsoft.com/office/officeart/2009/3/layout/StepUpProcess"/>
    <dgm:cxn modelId="{A8CFD92E-C5F2-4E55-85B3-76D377C9D869}" type="presParOf" srcId="{21A65D01-A972-48D7-927C-2B60A206EF91}" destId="{CA5A4CF1-82E4-4188-A4E1-23D5883EF264}" srcOrd="2" destOrd="0" presId="urn:microsoft.com/office/officeart/2009/3/layout/StepUpProcess"/>
    <dgm:cxn modelId="{DF721BAA-DBFE-43C9-92FB-332D5E335D8F}" type="presParOf" srcId="{E39DD20D-F84E-472A-9601-BB57562C4638}" destId="{787ABD65-10A7-49AA-9FB1-41631F8C95B6}" srcOrd="17" destOrd="0" presId="urn:microsoft.com/office/officeart/2009/3/layout/StepUpProcess"/>
    <dgm:cxn modelId="{035ABB12-1673-430D-A896-3863EB3BA743}" type="presParOf" srcId="{787ABD65-10A7-49AA-9FB1-41631F8C95B6}" destId="{1CE1A631-8D47-42A6-B1A9-B6575D94DC6D}" srcOrd="0" destOrd="0" presId="urn:microsoft.com/office/officeart/2009/3/layout/StepUpProcess"/>
    <dgm:cxn modelId="{E5927068-54C1-4621-A6D1-87791081A8AA}" type="presParOf" srcId="{E39DD20D-F84E-472A-9601-BB57562C4638}" destId="{827E27E5-2696-4F7D-8624-CC96AF5EA701}" srcOrd="18" destOrd="0" presId="urn:microsoft.com/office/officeart/2009/3/layout/StepUpProcess"/>
    <dgm:cxn modelId="{245DA973-4CF7-499A-9E5B-E62C43B5DBF8}" type="presParOf" srcId="{827E27E5-2696-4F7D-8624-CC96AF5EA701}" destId="{BD44F538-8DBE-4C38-B3C0-EBF53641A32C}" srcOrd="0" destOrd="0" presId="urn:microsoft.com/office/officeart/2009/3/layout/StepUpProcess"/>
    <dgm:cxn modelId="{8636C55A-DE52-4ECC-BDE8-1F20633D5097}" type="presParOf" srcId="{827E27E5-2696-4F7D-8624-CC96AF5EA701}" destId="{3460B630-AE59-4CDF-AA16-0B3C7EA873C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8EE15-941E-434E-B4DD-440EB6C83F18}">
      <dsp:nvSpPr>
        <dsp:cNvPr id="0" name=""/>
        <dsp:cNvSpPr/>
      </dsp:nvSpPr>
      <dsp:spPr>
        <a:xfrm rot="5400000">
          <a:off x="197961" y="2743461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AF9875-A488-49B3-A9E5-58C787CF1D04}">
      <dsp:nvSpPr>
        <dsp:cNvPr id="0" name=""/>
        <dsp:cNvSpPr/>
      </dsp:nvSpPr>
      <dsp:spPr>
        <a:xfrm>
          <a:off x="101735" y="3030062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9:00</a:t>
          </a: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入園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101735" y="3030062"/>
        <a:ext cx="865992" cy="759092"/>
      </dsp:txXfrm>
    </dsp:sp>
    <dsp:sp modelId="{1E845766-F7A2-461A-B9EC-FD5D280E0E1B}">
      <dsp:nvSpPr>
        <dsp:cNvPr id="0" name=""/>
        <dsp:cNvSpPr/>
      </dsp:nvSpPr>
      <dsp:spPr>
        <a:xfrm>
          <a:off x="804332" y="2672842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577538"/>
            <a:satOff val="-2665"/>
            <a:lumOff val="98"/>
            <a:alphaOff val="0"/>
          </a:schemeClr>
        </a:solidFill>
        <a:ln w="12700" cap="flat" cmpd="sng" algn="ctr">
          <a:solidFill>
            <a:schemeClr val="accent4">
              <a:hueOff val="577538"/>
              <a:satOff val="-2665"/>
              <a:lumOff val="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5C6A42-BC36-4EFC-A15A-4C92801AFB67}">
      <dsp:nvSpPr>
        <dsp:cNvPr id="0" name=""/>
        <dsp:cNvSpPr/>
      </dsp:nvSpPr>
      <dsp:spPr>
        <a:xfrm rot="5400000">
          <a:off x="1258104" y="2481127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1155077"/>
            <a:satOff val="-5330"/>
            <a:lumOff val="196"/>
            <a:alphaOff val="0"/>
          </a:schemeClr>
        </a:solidFill>
        <a:ln w="12700" cap="flat" cmpd="sng" algn="ctr">
          <a:solidFill>
            <a:schemeClr val="accent4">
              <a:hueOff val="1155077"/>
              <a:satOff val="-5330"/>
              <a:lumOff val="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AEC64F-6543-482E-A4EA-21816ADC8497}">
      <dsp:nvSpPr>
        <dsp:cNvPr id="0" name=""/>
        <dsp:cNvSpPr/>
      </dsp:nvSpPr>
      <dsp:spPr>
        <a:xfrm>
          <a:off x="1161878" y="2767728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吼吼樹屋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1161878" y="2767728"/>
        <a:ext cx="865992" cy="759092"/>
      </dsp:txXfrm>
    </dsp:sp>
    <dsp:sp modelId="{FD2B0651-6C90-4435-94E5-46456B6304B5}">
      <dsp:nvSpPr>
        <dsp:cNvPr id="0" name=""/>
        <dsp:cNvSpPr/>
      </dsp:nvSpPr>
      <dsp:spPr>
        <a:xfrm>
          <a:off x="1864476" y="2410508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 w="12700" cap="flat" cmpd="sng" algn="ctr">
          <a:solidFill>
            <a:schemeClr val="accent4">
              <a:hueOff val="1732615"/>
              <a:satOff val="-7995"/>
              <a:lumOff val="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7403D-E33C-496D-A8B7-E23DF81B685D}">
      <dsp:nvSpPr>
        <dsp:cNvPr id="0" name=""/>
        <dsp:cNvSpPr/>
      </dsp:nvSpPr>
      <dsp:spPr>
        <a:xfrm rot="5400000">
          <a:off x="2318248" y="2218794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2310154"/>
            <a:satOff val="-10660"/>
            <a:lumOff val="392"/>
            <a:alphaOff val="0"/>
          </a:schemeClr>
        </a:solidFill>
        <a:ln w="12700" cap="flat" cmpd="sng" algn="ctr">
          <a:solidFill>
            <a:schemeClr val="accent4">
              <a:hueOff val="2310154"/>
              <a:satOff val="-10660"/>
              <a:lumOff val="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1FA3EC-8569-4254-81C2-93312934E2E9}">
      <dsp:nvSpPr>
        <dsp:cNvPr id="0" name=""/>
        <dsp:cNvSpPr/>
      </dsp:nvSpPr>
      <dsp:spPr>
        <a:xfrm>
          <a:off x="2222022" y="2505395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尋寶船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222022" y="2505395"/>
        <a:ext cx="865992" cy="759092"/>
      </dsp:txXfrm>
    </dsp:sp>
    <dsp:sp modelId="{11AE87BE-C89F-4F95-BCC0-FD88364DFDCB}">
      <dsp:nvSpPr>
        <dsp:cNvPr id="0" name=""/>
        <dsp:cNvSpPr/>
      </dsp:nvSpPr>
      <dsp:spPr>
        <a:xfrm>
          <a:off x="2924619" y="2148175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2887692"/>
            <a:satOff val="-13324"/>
            <a:lumOff val="490"/>
            <a:alphaOff val="0"/>
          </a:schemeClr>
        </a:solidFill>
        <a:ln w="12700" cap="flat" cmpd="sng" algn="ctr">
          <a:solidFill>
            <a:schemeClr val="accent4">
              <a:hueOff val="2887692"/>
              <a:satOff val="-13324"/>
              <a:lumOff val="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9456A0-42DB-46E6-880D-0F9763EEB9DC}">
      <dsp:nvSpPr>
        <dsp:cNvPr id="0" name=""/>
        <dsp:cNvSpPr/>
      </dsp:nvSpPr>
      <dsp:spPr>
        <a:xfrm rot="5400000">
          <a:off x="3378391" y="1956460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7BA0B-6DC2-4FAE-B5E8-B5971E7348E1}">
      <dsp:nvSpPr>
        <dsp:cNvPr id="0" name=""/>
        <dsp:cNvSpPr/>
      </dsp:nvSpPr>
      <dsp:spPr>
        <a:xfrm>
          <a:off x="3282165" y="2243061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宇宙迴旋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82165" y="2243061"/>
        <a:ext cx="865992" cy="759092"/>
      </dsp:txXfrm>
    </dsp:sp>
    <dsp:sp modelId="{617A8476-AECB-4136-9AF3-C46F126DCC38}">
      <dsp:nvSpPr>
        <dsp:cNvPr id="0" name=""/>
        <dsp:cNvSpPr/>
      </dsp:nvSpPr>
      <dsp:spPr>
        <a:xfrm>
          <a:off x="3984762" y="1885841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4042769"/>
            <a:satOff val="-18654"/>
            <a:lumOff val="686"/>
            <a:alphaOff val="0"/>
          </a:schemeClr>
        </a:solidFill>
        <a:ln w="12700" cap="flat" cmpd="sng" algn="ctr">
          <a:solidFill>
            <a:schemeClr val="accent4">
              <a:hueOff val="4042769"/>
              <a:satOff val="-18654"/>
              <a:lumOff val="6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010634-EDEB-4ABC-85A3-B7B2CD847D3A}">
      <dsp:nvSpPr>
        <dsp:cNvPr id="0" name=""/>
        <dsp:cNvSpPr/>
      </dsp:nvSpPr>
      <dsp:spPr>
        <a:xfrm rot="5400000">
          <a:off x="4438535" y="1694127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4620308"/>
            <a:satOff val="-21319"/>
            <a:lumOff val="784"/>
            <a:alphaOff val="0"/>
          </a:schemeClr>
        </a:solidFill>
        <a:ln w="12700" cap="flat" cmpd="sng" algn="ctr">
          <a:solidFill>
            <a:schemeClr val="accent4">
              <a:hueOff val="4620308"/>
              <a:satOff val="-21319"/>
              <a:lumOff val="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3616D-3474-446C-9AB5-30309B288DF0}">
      <dsp:nvSpPr>
        <dsp:cNvPr id="0" name=""/>
        <dsp:cNvSpPr/>
      </dsp:nvSpPr>
      <dsp:spPr>
        <a:xfrm>
          <a:off x="4342308" y="1980728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摩天輪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342308" y="1980728"/>
        <a:ext cx="865992" cy="759092"/>
      </dsp:txXfrm>
    </dsp:sp>
    <dsp:sp modelId="{F8266A89-A90E-426D-80FE-73433122D018}">
      <dsp:nvSpPr>
        <dsp:cNvPr id="0" name=""/>
        <dsp:cNvSpPr/>
      </dsp:nvSpPr>
      <dsp:spPr>
        <a:xfrm>
          <a:off x="5044906" y="1623507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6A90C-447A-4192-BF7F-EC8858AF0A8A}">
      <dsp:nvSpPr>
        <dsp:cNvPr id="0" name=""/>
        <dsp:cNvSpPr/>
      </dsp:nvSpPr>
      <dsp:spPr>
        <a:xfrm rot="5400000">
          <a:off x="5498678" y="1431793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5775385"/>
            <a:satOff val="-26649"/>
            <a:lumOff val="981"/>
            <a:alphaOff val="0"/>
          </a:schemeClr>
        </a:solidFill>
        <a:ln w="12700" cap="flat" cmpd="sng" algn="ctr">
          <a:solidFill>
            <a:schemeClr val="accent4">
              <a:hueOff val="5775385"/>
              <a:satOff val="-26649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B2E185-C625-49EB-BDD7-D33CCC1BD97C}">
      <dsp:nvSpPr>
        <dsp:cNvPr id="0" name=""/>
        <dsp:cNvSpPr/>
      </dsp:nvSpPr>
      <dsp:spPr>
        <a:xfrm>
          <a:off x="5402452" y="1718394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吃午餐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402452" y="1718394"/>
        <a:ext cx="865992" cy="759092"/>
      </dsp:txXfrm>
    </dsp:sp>
    <dsp:sp modelId="{6CBC23A2-C49E-44E6-9F7F-F54A97991394}">
      <dsp:nvSpPr>
        <dsp:cNvPr id="0" name=""/>
        <dsp:cNvSpPr/>
      </dsp:nvSpPr>
      <dsp:spPr>
        <a:xfrm>
          <a:off x="6105049" y="1361174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6352923"/>
            <a:satOff val="-29314"/>
            <a:lumOff val="1079"/>
            <a:alphaOff val="0"/>
          </a:schemeClr>
        </a:solidFill>
        <a:ln w="12700" cap="flat" cmpd="sng" algn="ctr">
          <a:solidFill>
            <a:schemeClr val="accent4">
              <a:hueOff val="6352923"/>
              <a:satOff val="-29314"/>
              <a:lumOff val="10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3EE25B-EE20-4B88-A83A-D4D304A4FE90}">
      <dsp:nvSpPr>
        <dsp:cNvPr id="0" name=""/>
        <dsp:cNvSpPr/>
      </dsp:nvSpPr>
      <dsp:spPr>
        <a:xfrm rot="5400000">
          <a:off x="6558821" y="1169459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45EB3-F52E-4205-A9E2-BF2577D715D1}">
      <dsp:nvSpPr>
        <dsp:cNvPr id="0" name=""/>
        <dsp:cNvSpPr/>
      </dsp:nvSpPr>
      <dsp:spPr>
        <a:xfrm>
          <a:off x="6462595" y="1456061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密室逃脫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6462595" y="1456061"/>
        <a:ext cx="865992" cy="759092"/>
      </dsp:txXfrm>
    </dsp:sp>
    <dsp:sp modelId="{5D4E841A-8113-4DF0-A165-978C4EDE19A4}">
      <dsp:nvSpPr>
        <dsp:cNvPr id="0" name=""/>
        <dsp:cNvSpPr/>
      </dsp:nvSpPr>
      <dsp:spPr>
        <a:xfrm>
          <a:off x="7165193" y="1098840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7508000"/>
            <a:satOff val="-34644"/>
            <a:lumOff val="1275"/>
            <a:alphaOff val="0"/>
          </a:schemeClr>
        </a:solidFill>
        <a:ln w="12700" cap="flat" cmpd="sng" algn="ctr">
          <a:solidFill>
            <a:schemeClr val="accent4">
              <a:hueOff val="7508000"/>
              <a:satOff val="-34644"/>
              <a:lumOff val="12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E4B78-9489-45A7-A0A0-5B29C4A0663C}">
      <dsp:nvSpPr>
        <dsp:cNvPr id="0" name=""/>
        <dsp:cNvSpPr/>
      </dsp:nvSpPr>
      <dsp:spPr>
        <a:xfrm rot="5400000">
          <a:off x="7618965" y="907126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8085538"/>
            <a:satOff val="-37308"/>
            <a:lumOff val="1373"/>
            <a:alphaOff val="0"/>
          </a:schemeClr>
        </a:solidFill>
        <a:ln w="12700" cap="flat" cmpd="sng" algn="ctr">
          <a:solidFill>
            <a:schemeClr val="accent4">
              <a:hueOff val="8085538"/>
              <a:satOff val="-37308"/>
              <a:lumOff val="13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AC1F10-DC05-4F34-81AA-E8E4CE8DB9B4}">
      <dsp:nvSpPr>
        <dsp:cNvPr id="0" name=""/>
        <dsp:cNvSpPr/>
      </dsp:nvSpPr>
      <dsp:spPr>
        <a:xfrm>
          <a:off x="7522739" y="1193727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星際飛車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7522739" y="1193727"/>
        <a:ext cx="865992" cy="759092"/>
      </dsp:txXfrm>
    </dsp:sp>
    <dsp:sp modelId="{91F06AF8-6342-4137-9F26-42DEC8F6782F}">
      <dsp:nvSpPr>
        <dsp:cNvPr id="0" name=""/>
        <dsp:cNvSpPr/>
      </dsp:nvSpPr>
      <dsp:spPr>
        <a:xfrm>
          <a:off x="8225336" y="836507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 w="12700" cap="flat" cmpd="sng" algn="ctr">
          <a:solidFill>
            <a:schemeClr val="accent4">
              <a:hueOff val="8663077"/>
              <a:satOff val="-39973"/>
              <a:lumOff val="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8723F0-53EB-4D2E-8806-21412DBA7F67}">
      <dsp:nvSpPr>
        <dsp:cNvPr id="0" name=""/>
        <dsp:cNvSpPr/>
      </dsp:nvSpPr>
      <dsp:spPr>
        <a:xfrm rot="5400000">
          <a:off x="8679108" y="644792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9240615"/>
            <a:satOff val="-42638"/>
            <a:lumOff val="1569"/>
            <a:alphaOff val="0"/>
          </a:schemeClr>
        </a:solidFill>
        <a:ln w="12700" cap="flat" cmpd="sng" algn="ctr">
          <a:solidFill>
            <a:schemeClr val="accent4">
              <a:hueOff val="9240615"/>
              <a:satOff val="-42638"/>
              <a:lumOff val="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B4BFF-21D0-4FA1-A4D2-C47EEF1F3ECB}">
      <dsp:nvSpPr>
        <dsp:cNvPr id="0" name=""/>
        <dsp:cNvSpPr/>
      </dsp:nvSpPr>
      <dsp:spPr>
        <a:xfrm>
          <a:off x="8582882" y="931393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碰碰車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8582882" y="931393"/>
        <a:ext cx="865992" cy="759092"/>
      </dsp:txXfrm>
    </dsp:sp>
    <dsp:sp modelId="{CA5A4CF1-82E4-4188-A4E1-23D5883EF264}">
      <dsp:nvSpPr>
        <dsp:cNvPr id="0" name=""/>
        <dsp:cNvSpPr/>
      </dsp:nvSpPr>
      <dsp:spPr>
        <a:xfrm>
          <a:off x="9285479" y="574173"/>
          <a:ext cx="163394" cy="163394"/>
        </a:xfrm>
        <a:prstGeom prst="triangle">
          <a:avLst>
            <a:gd name="adj" fmla="val 100000"/>
          </a:avLst>
        </a:prstGeom>
        <a:solidFill>
          <a:schemeClr val="accent4">
            <a:hueOff val="9818154"/>
            <a:satOff val="-45303"/>
            <a:lumOff val="1667"/>
            <a:alphaOff val="0"/>
          </a:schemeClr>
        </a:solidFill>
        <a:ln w="12700" cap="flat" cmpd="sng" algn="ctr">
          <a:solidFill>
            <a:schemeClr val="accent4">
              <a:hueOff val="9818154"/>
              <a:satOff val="-45303"/>
              <a:lumOff val="16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4F538-8DBE-4C38-B3C0-EBF53641A32C}">
      <dsp:nvSpPr>
        <dsp:cNvPr id="0" name=""/>
        <dsp:cNvSpPr/>
      </dsp:nvSpPr>
      <dsp:spPr>
        <a:xfrm rot="5400000">
          <a:off x="9739252" y="382459"/>
          <a:ext cx="576463" cy="95922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60B630-AE59-4CDF-AA16-0B3C7EA873C4}">
      <dsp:nvSpPr>
        <dsp:cNvPr id="0" name=""/>
        <dsp:cNvSpPr/>
      </dsp:nvSpPr>
      <dsp:spPr>
        <a:xfrm>
          <a:off x="9643025" y="669060"/>
          <a:ext cx="865992" cy="759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回家</a:t>
          </a:r>
          <a:endParaRPr lang="zh-TW" altLang="en-US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9643025" y="669060"/>
        <a:ext cx="865992" cy="7590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27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6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51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0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080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4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0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8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30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436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814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36F-E3BF-4F04-96E5-861EFCA0272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622B7-F83E-4A5B-B71E-653DF8041F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89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兒童新樂園一日遊</a:t>
            </a:r>
            <a:endParaRPr lang="zh-TW" altLang="en-US" sz="6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設計者</a:t>
            </a:r>
            <a:r>
              <a:rPr lang="en-US" altLang="zh-TW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李宥蓉</a:t>
            </a:r>
            <a:endParaRPr lang="zh-TW" altLang="en-US" sz="2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819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    行程規劃</a:t>
            </a:r>
            <a:endParaRPr lang="zh-TW" altLang="en-US" sz="8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887401"/>
              </p:ext>
            </p:extLst>
          </p:nvPr>
        </p:nvGraphicFramePr>
        <p:xfrm>
          <a:off x="838200" y="1214847"/>
          <a:ext cx="10515600" cy="4362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1380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       票價</a:t>
            </a:r>
            <a:endParaRPr lang="zh-TW" altLang="en-US" sz="8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066571"/>
              </p:ext>
            </p:extLst>
          </p:nvPr>
        </p:nvGraphicFramePr>
        <p:xfrm>
          <a:off x="838200" y="2024743"/>
          <a:ext cx="10515600" cy="3879668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86888528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51596505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51216414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6891901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2089282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93796079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982442177"/>
                    </a:ext>
                  </a:extLst>
                </a:gridCol>
              </a:tblGrid>
              <a:tr h="70761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門票</a:t>
                      </a:r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【</a:t>
                      </a:r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適用紙本五倍券及數位五倍券</a:t>
                      </a:r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】</a:t>
                      </a:r>
                      <a:endParaRPr lang="zh-TW" altLang="en-US" sz="2000" b="0" kern="120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  <a:cs typeface="+mn-cs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園區自營遊樂設施</a:t>
                      </a:r>
                      <a:b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委外小型遊樂設施</a:t>
                      </a:r>
                      <a:b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小小水樂園</a:t>
                      </a:r>
                      <a:b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</a:t>
                      </a:r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夏季開放</a:t>
                      </a:r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  <a:b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358603"/>
                  </a:ext>
                </a:extLst>
              </a:tr>
              <a:tr h="175683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優待票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/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(5</a:t>
                      </a:r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折</a:t>
                      </a:r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團體票</a:t>
                      </a:r>
                      <a:b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(7</a:t>
                      </a:r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折</a:t>
                      </a:r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747738"/>
                  </a:ext>
                </a:extLst>
              </a:tr>
              <a:tr h="70761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票價</a:t>
                      </a:r>
                      <a:r>
                        <a:rPr lang="zh-TW" altLang="en-US" dirty="0">
                          <a:effectLst/>
                        </a:rPr>
                        <a:t/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sz="2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30</a:t>
                      </a:r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人</a:t>
                      </a:r>
                      <a:b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30 (7</a:t>
                      </a:r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項</a:t>
                      </a:r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032593"/>
                  </a:ext>
                </a:extLst>
              </a:tr>
              <a:tr h="7076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20 (8</a:t>
                      </a:r>
                      <a:r>
                        <a:rPr lang="zh-TW" altLang="en-US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項</a:t>
                      </a:r>
                      <a:r>
                        <a:rPr lang="en-US" altLang="zh-TW" sz="20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391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49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      </a:t>
            </a:r>
            <a:r>
              <a:rPr lang="zh-TW" altLang="en-US" sz="6600" dirty="0" smtClean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宇宙</a:t>
            </a:r>
            <a:r>
              <a:rPr lang="zh-TW" altLang="en-US" sz="66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99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以八大行星繞行太陽</a:t>
            </a:r>
            <a:r>
              <a:rPr lang="zh-TW" altLang="en-US" sz="4000" dirty="0">
                <a:solidFill>
                  <a:schemeClr val="accent2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旋轉為主題的輻射飛</a:t>
            </a:r>
            <a:r>
              <a:rPr lang="zh-TW" altLang="en-US" sz="4000" dirty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椅，座椅以各行星彩繪</a:t>
            </a:r>
            <a:r>
              <a:rPr lang="zh-TW" altLang="en-US" sz="4000" dirty="0">
                <a:solidFill>
                  <a:schemeClr val="accent6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為造型，旋轉時之</a:t>
            </a:r>
            <a:r>
              <a:rPr lang="zh-TW" altLang="en-US" sz="4000" dirty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離心力，如置身於銀河</a:t>
            </a:r>
            <a:r>
              <a:rPr lang="zh-TW" altLang="en-US" sz="4000" dirty="0">
                <a:solidFill>
                  <a:srgbClr val="CC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中神祕氛圍</a:t>
            </a:r>
            <a:r>
              <a:rPr lang="en-US" altLang="zh-TW" sz="4000" dirty="0" smtClean="0">
                <a:solidFill>
                  <a:srgbClr val="CC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4000" dirty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074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720" y="2547257"/>
            <a:ext cx="4666676" cy="3500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89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99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叢林樹屋</a:t>
            </a:r>
            <a:r>
              <a:rPr lang="zh-TW" altLang="en-US" sz="4000" dirty="0">
                <a:solidFill>
                  <a:schemeClr val="accent2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為造型，座</a:t>
            </a:r>
            <a:r>
              <a:rPr lang="zh-TW" altLang="en-US" sz="4000" dirty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艙可上下</a:t>
            </a:r>
            <a:r>
              <a:rPr lang="zh-TW" altLang="en-US" sz="4000" dirty="0">
                <a:solidFill>
                  <a:schemeClr val="accent6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昇降，</a:t>
            </a:r>
            <a:r>
              <a:rPr lang="zh-TW" alt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體驗</a:t>
            </a:r>
            <a:r>
              <a:rPr lang="zh-TW" altLang="en-US" sz="4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自由落體</a:t>
            </a:r>
            <a:r>
              <a:rPr lang="zh-TW" altLang="en-US" sz="4000" dirty="0" smtClean="0">
                <a:solidFill>
                  <a:srgbClr val="CC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速度快感</a:t>
            </a:r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      </a:t>
            </a:r>
            <a:r>
              <a:rPr lang="zh-TW" altLang="en-US" sz="6600" dirty="0" smtClean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叢林</a:t>
            </a:r>
            <a:r>
              <a:rPr lang="zh-TW" altLang="en-US" sz="66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吼吼樹屋</a:t>
            </a:r>
          </a:p>
        </p:txBody>
      </p:sp>
      <p:pic>
        <p:nvPicPr>
          <p:cNvPr id="4100" name="Picture 4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545" y="1690688"/>
            <a:ext cx="4707255" cy="353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38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199" y="666206"/>
            <a:ext cx="10515600" cy="1142048"/>
          </a:xfrm>
        </p:spPr>
        <p:txBody>
          <a:bodyPr>
            <a:normAutofit fontScale="90000"/>
          </a:bodyPr>
          <a:lstStyle/>
          <a:p>
            <a:r>
              <a:rPr lang="zh-TW" altLang="en-US" sz="7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兒童新樂園簡介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影片長度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5</a:t>
            </a:r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分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40</a:t>
            </a:r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秒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)</a:t>
            </a:r>
            <a:b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21114" y="1946366"/>
            <a:ext cx="8149771" cy="458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1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</a:t>
            </a:r>
            <a:r>
              <a:rPr lang="zh-TW" altLang="en-US" sz="66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</a:t>
            </a:r>
            <a:r>
              <a:rPr lang="en-US" altLang="zh-TW" sz="40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CCFF"/>
                </a:solidFill>
              </a:rPr>
              <a:t>   </a:t>
            </a:r>
            <a:r>
              <a:rPr lang="en-US" altLang="zh-TW" dirty="0" smtClean="0">
                <a:solidFill>
                  <a:srgbClr val="FFCCFF"/>
                </a:solidFill>
              </a:rPr>
              <a:t>https</a:t>
            </a:r>
            <a:r>
              <a:rPr lang="en-US" altLang="zh-TW" dirty="0">
                <a:solidFill>
                  <a:srgbClr val="FFCCFF"/>
                </a:solidFill>
              </a:rPr>
              <a:t>://www.tcap.taipei/cp.aspx?n=57F1A46B66881160</a:t>
            </a:r>
            <a:endParaRPr lang="zh-TW" altLang="en-US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46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214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兒童新樂園一日遊</vt:lpstr>
      <vt:lpstr>     行程規劃</vt:lpstr>
      <vt:lpstr>       票價</vt:lpstr>
      <vt:lpstr>       宇宙迴旋</vt:lpstr>
      <vt:lpstr>       叢林吼吼樹屋</vt:lpstr>
      <vt:lpstr>兒童新樂園簡介(影片長度5分40秒) </vt:lpstr>
      <vt:lpstr>                          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2021-12-28T06:38:14Z</dcterms:created>
  <dcterms:modified xsi:type="dcterms:W3CDTF">2022-01-11T06:42:38Z</dcterms:modified>
</cp:coreProperties>
</file>