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E6630-0FD2-4E4E-B4A2-247A69CE4D9B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2B5DC62-9F1B-4630-8A75-59F9A6E6A9EA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入園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68A9A5E9-75DD-4CF6-A26A-CB5FA09646E3}" type="parTrans" cxnId="{2A3D2D52-2BF0-464D-8978-506A3666F436}">
      <dgm:prSet/>
      <dgm:spPr/>
      <dgm:t>
        <a:bodyPr/>
        <a:lstStyle/>
        <a:p>
          <a:endParaRPr lang="zh-TW" altLang="en-US"/>
        </a:p>
      </dgm:t>
    </dgm:pt>
    <dgm:pt modelId="{9592E797-EC8C-4F79-9210-42C2FE8C8675}" type="sibTrans" cxnId="{2A3D2D52-2BF0-464D-8978-506A3666F436}">
      <dgm:prSet/>
      <dgm:spPr/>
      <dgm:t>
        <a:bodyPr/>
        <a:lstStyle/>
        <a:p>
          <a:endParaRPr lang="zh-TW" altLang="en-US"/>
        </a:p>
      </dgm:t>
    </dgm:pt>
    <dgm:pt modelId="{5922314C-F127-402A-A62D-3D198A6085ED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吼吼樹屋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5CF306FA-52B2-4742-AB30-E7248BE76409}" type="parTrans" cxnId="{7903CA68-85B1-4497-A4B6-55B2AAFD667D}">
      <dgm:prSet/>
      <dgm:spPr/>
      <dgm:t>
        <a:bodyPr/>
        <a:lstStyle/>
        <a:p>
          <a:endParaRPr lang="zh-TW" altLang="en-US"/>
        </a:p>
      </dgm:t>
    </dgm:pt>
    <dgm:pt modelId="{EB7D6826-A223-42A7-A188-EFB9FBC6F7B7}" type="sibTrans" cxnId="{7903CA68-85B1-4497-A4B6-55B2AAFD667D}">
      <dgm:prSet/>
      <dgm:spPr/>
      <dgm:t>
        <a:bodyPr/>
        <a:lstStyle/>
        <a:p>
          <a:endParaRPr lang="zh-TW" altLang="en-US"/>
        </a:p>
      </dgm:t>
    </dgm:pt>
    <dgm:pt modelId="{8FF6EB47-74E7-45FD-9F6A-F983E835CA7C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尋寶船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FA71AF72-D173-4FC3-9C07-F5072819C0EB}" type="parTrans" cxnId="{D920F52F-3433-49FA-89B4-650CD6FACCE0}">
      <dgm:prSet/>
      <dgm:spPr/>
      <dgm:t>
        <a:bodyPr/>
        <a:lstStyle/>
        <a:p>
          <a:endParaRPr lang="zh-TW" altLang="en-US"/>
        </a:p>
      </dgm:t>
    </dgm:pt>
    <dgm:pt modelId="{C5CEA65E-A07A-4E09-9C71-02E9A64AC358}" type="sibTrans" cxnId="{D920F52F-3433-49FA-89B4-650CD6FACCE0}">
      <dgm:prSet/>
      <dgm:spPr/>
      <dgm:t>
        <a:bodyPr/>
        <a:lstStyle/>
        <a:p>
          <a:endParaRPr lang="zh-TW" altLang="en-US"/>
        </a:p>
      </dgm:t>
    </dgm:pt>
    <dgm:pt modelId="{FF68011C-01F6-405C-8A3C-F3AA916FD117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宇宙迴旋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53BC1B79-5B43-4849-953B-C20CE1602F86}" type="parTrans" cxnId="{30F38B74-EC46-4B10-B865-BEFA87D6750D}">
      <dgm:prSet/>
      <dgm:spPr/>
      <dgm:t>
        <a:bodyPr/>
        <a:lstStyle/>
        <a:p>
          <a:endParaRPr lang="zh-TW" altLang="en-US"/>
        </a:p>
      </dgm:t>
    </dgm:pt>
    <dgm:pt modelId="{C081C0BD-C5A5-4574-A4B3-E8FD02419A32}" type="sibTrans" cxnId="{30F38B74-EC46-4B10-B865-BEFA87D6750D}">
      <dgm:prSet/>
      <dgm:spPr/>
      <dgm:t>
        <a:bodyPr/>
        <a:lstStyle/>
        <a:p>
          <a:endParaRPr lang="zh-TW" altLang="en-US"/>
        </a:p>
      </dgm:t>
    </dgm:pt>
    <dgm:pt modelId="{4D1DC036-7462-4A0D-9496-043CF63B24A8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摩天輪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6D0C291E-12DF-40CC-A3CD-0EA714F05641}" type="parTrans" cxnId="{C6571F0D-A44D-4A78-A826-81F305277EC8}">
      <dgm:prSet/>
      <dgm:spPr/>
      <dgm:t>
        <a:bodyPr/>
        <a:lstStyle/>
        <a:p>
          <a:endParaRPr lang="zh-TW" altLang="en-US"/>
        </a:p>
      </dgm:t>
    </dgm:pt>
    <dgm:pt modelId="{42295A32-A83C-4D24-B7A1-D5A09EE0BA7F}" type="sibTrans" cxnId="{C6571F0D-A44D-4A78-A826-81F305277EC8}">
      <dgm:prSet/>
      <dgm:spPr/>
      <dgm:t>
        <a:bodyPr/>
        <a:lstStyle/>
        <a:p>
          <a:endParaRPr lang="zh-TW" altLang="en-US"/>
        </a:p>
      </dgm:t>
    </dgm:pt>
    <dgm:pt modelId="{CD78A267-CC79-41AB-A25D-CFFB59107DE7}">
      <dgm:prSet phldrT="[文字]" custT="1"/>
      <dgm:spPr/>
      <dgm:t>
        <a:bodyPr/>
        <a:lstStyle/>
        <a:p>
          <a:r>
            <a:rPr lang="en-US" altLang="zh-TW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12:00</a:t>
          </a:r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午餐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16886B79-3DF1-4391-A001-1EB47FEFC6D9}" type="parTrans" cxnId="{925836A3-AB54-4C1B-A028-7E1F11FDD79B}">
      <dgm:prSet/>
      <dgm:spPr/>
      <dgm:t>
        <a:bodyPr/>
        <a:lstStyle/>
        <a:p>
          <a:endParaRPr lang="zh-TW" altLang="en-US"/>
        </a:p>
      </dgm:t>
    </dgm:pt>
    <dgm:pt modelId="{AC1F4CD1-34D5-47E9-8AB2-9DF3FEB5DD19}" type="sibTrans" cxnId="{925836A3-AB54-4C1B-A028-7E1F11FDD79B}">
      <dgm:prSet/>
      <dgm:spPr/>
      <dgm:t>
        <a:bodyPr/>
        <a:lstStyle/>
        <a:p>
          <a:endParaRPr lang="zh-TW" altLang="en-US"/>
        </a:p>
      </dgm:t>
    </dgm:pt>
    <dgm:pt modelId="{CD328166-DA4A-45A5-8A74-1BBD26408BF0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密室逃脫</a:t>
          </a:r>
          <a:endParaRPr lang="zh-TW" altLang="en-US" sz="36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1CC1BA4F-4CC8-4EAE-9F8E-89D1BBABDD1D}" type="parTrans" cxnId="{4BB6B973-1875-4684-BD03-CFFDC28A9C96}">
      <dgm:prSet/>
      <dgm:spPr/>
      <dgm:t>
        <a:bodyPr/>
        <a:lstStyle/>
        <a:p>
          <a:endParaRPr lang="zh-TW" altLang="en-US"/>
        </a:p>
      </dgm:t>
    </dgm:pt>
    <dgm:pt modelId="{6077F9B2-A72D-42CF-92D1-712FB4890001}" type="sibTrans" cxnId="{4BB6B973-1875-4684-BD03-CFFDC28A9C96}">
      <dgm:prSet/>
      <dgm:spPr/>
      <dgm:t>
        <a:bodyPr/>
        <a:lstStyle/>
        <a:p>
          <a:endParaRPr lang="zh-TW" altLang="en-US"/>
        </a:p>
      </dgm:t>
    </dgm:pt>
    <dgm:pt modelId="{6ABCC893-576E-4265-BD31-6A1A42DD3311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巡戈飛椅</a:t>
          </a:r>
          <a:endParaRPr lang="en-US" altLang="zh-TW" sz="36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0534F763-2282-42FE-9E2A-B80C1EF2AFB1}" type="parTrans" cxnId="{8F65CA2D-D725-4BFA-B1C3-7AA040D544FF}">
      <dgm:prSet/>
      <dgm:spPr/>
      <dgm:t>
        <a:bodyPr/>
        <a:lstStyle/>
        <a:p>
          <a:endParaRPr lang="zh-TW" altLang="en-US"/>
        </a:p>
      </dgm:t>
    </dgm:pt>
    <dgm:pt modelId="{767B7FB3-0869-4A96-91CE-92596FFD4280}" type="sibTrans" cxnId="{8F65CA2D-D725-4BFA-B1C3-7AA040D544FF}">
      <dgm:prSet/>
      <dgm:spPr/>
      <dgm:t>
        <a:bodyPr/>
        <a:lstStyle/>
        <a:p>
          <a:endParaRPr lang="zh-TW" altLang="en-US"/>
        </a:p>
      </dgm:t>
    </dgm:pt>
    <dgm:pt modelId="{795A914D-9CAD-4AC9-A8C7-F0085592D468}">
      <dgm:prSet phldrT="[文字]" custT="1"/>
      <dgm:spPr/>
      <dgm:t>
        <a:bodyPr/>
        <a:lstStyle/>
        <a:p>
          <a:r>
            <a:rPr lang="zh-TW" altLang="en-US" sz="36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碰碰車</a:t>
          </a:r>
          <a:endParaRPr lang="en-US" altLang="zh-TW" sz="36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64C8004C-49B8-40F2-81C5-B09BFF6BFA01}" type="parTrans" cxnId="{C827957F-1448-428F-B9AA-1C7D85639D01}">
      <dgm:prSet/>
      <dgm:spPr/>
      <dgm:t>
        <a:bodyPr/>
        <a:lstStyle/>
        <a:p>
          <a:endParaRPr lang="zh-TW" altLang="en-US"/>
        </a:p>
      </dgm:t>
    </dgm:pt>
    <dgm:pt modelId="{E32215FC-28AD-49B0-908C-4917E204BF2F}" type="sibTrans" cxnId="{C827957F-1448-428F-B9AA-1C7D85639D01}">
      <dgm:prSet/>
      <dgm:spPr/>
      <dgm:t>
        <a:bodyPr/>
        <a:lstStyle/>
        <a:p>
          <a:endParaRPr lang="zh-TW" altLang="en-US"/>
        </a:p>
      </dgm:t>
    </dgm:pt>
    <dgm:pt modelId="{E5119789-40B8-4EBA-8DD5-D81E32106EFA}">
      <dgm:prSet phldrT="[文字]" custT="1"/>
      <dgm:spPr/>
      <dgm:t>
        <a:bodyPr/>
        <a:lstStyle/>
        <a:p>
          <a:r>
            <a:rPr lang="zh-TW" altLang="en-US" sz="360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回家</a:t>
          </a:r>
          <a:endParaRPr lang="en-US" altLang="zh-TW" sz="36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0CF3C33D-981F-4A94-A71D-3B7F951CB46D}" type="parTrans" cxnId="{F47C639A-D416-4311-A078-4492280F4DED}">
      <dgm:prSet/>
      <dgm:spPr/>
      <dgm:t>
        <a:bodyPr/>
        <a:lstStyle/>
        <a:p>
          <a:endParaRPr lang="zh-TW" altLang="en-US"/>
        </a:p>
      </dgm:t>
    </dgm:pt>
    <dgm:pt modelId="{2430C5B1-CC7C-4D77-ADF7-C445CFA4326A}" type="sibTrans" cxnId="{F47C639A-D416-4311-A078-4492280F4DED}">
      <dgm:prSet/>
      <dgm:spPr/>
      <dgm:t>
        <a:bodyPr/>
        <a:lstStyle/>
        <a:p>
          <a:endParaRPr lang="zh-TW" altLang="en-US"/>
        </a:p>
      </dgm:t>
    </dgm:pt>
    <dgm:pt modelId="{D4968F5D-829A-483C-9C25-63612A8178F7}" type="pres">
      <dgm:prSet presAssocID="{D43E6630-0FD2-4E4E-B4A2-247A69CE4D9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FAA24175-3148-4756-8FAA-3E8E57393A1A}" type="pres">
      <dgm:prSet presAssocID="{22B5DC62-9F1B-4630-8A75-59F9A6E6A9EA}" presName="composite" presStyleCnt="0"/>
      <dgm:spPr/>
    </dgm:pt>
    <dgm:pt modelId="{A55034F8-1A58-4322-B076-2841293937D0}" type="pres">
      <dgm:prSet presAssocID="{22B5DC62-9F1B-4630-8A75-59F9A6E6A9EA}" presName="LShape" presStyleLbl="alignNode1" presStyleIdx="0" presStyleCnt="19"/>
      <dgm:spPr/>
    </dgm:pt>
    <dgm:pt modelId="{4044D602-B4C6-47E1-A712-F5D25A3E4097}" type="pres">
      <dgm:prSet presAssocID="{22B5DC62-9F1B-4630-8A75-59F9A6E6A9EA}" presName="ParentText" presStyleLbl="revTx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6D79E6-99A6-44C3-8007-149B6628D666}" type="pres">
      <dgm:prSet presAssocID="{22B5DC62-9F1B-4630-8A75-59F9A6E6A9EA}" presName="Triangle" presStyleLbl="alignNode1" presStyleIdx="1" presStyleCnt="19"/>
      <dgm:spPr/>
    </dgm:pt>
    <dgm:pt modelId="{7218DFD1-E44B-4C84-B3C0-CC1E5D195615}" type="pres">
      <dgm:prSet presAssocID="{9592E797-EC8C-4F79-9210-42C2FE8C8675}" presName="sibTrans" presStyleCnt="0"/>
      <dgm:spPr/>
    </dgm:pt>
    <dgm:pt modelId="{DBB0D152-AD69-411B-9C32-3B02694E7430}" type="pres">
      <dgm:prSet presAssocID="{9592E797-EC8C-4F79-9210-42C2FE8C8675}" presName="space" presStyleCnt="0"/>
      <dgm:spPr/>
    </dgm:pt>
    <dgm:pt modelId="{4CAFD701-DE74-4ED2-9549-FFC9ED0FCDB8}" type="pres">
      <dgm:prSet presAssocID="{5922314C-F127-402A-A62D-3D198A6085ED}" presName="composite" presStyleCnt="0"/>
      <dgm:spPr/>
    </dgm:pt>
    <dgm:pt modelId="{638A95B2-1A34-4356-A335-02947842F34E}" type="pres">
      <dgm:prSet presAssocID="{5922314C-F127-402A-A62D-3D198A6085ED}" presName="LShape" presStyleLbl="alignNode1" presStyleIdx="2" presStyleCnt="19"/>
      <dgm:spPr/>
    </dgm:pt>
    <dgm:pt modelId="{BE60E7BC-D7EF-4526-9F48-6FFE98FA6434}" type="pres">
      <dgm:prSet presAssocID="{5922314C-F127-402A-A62D-3D198A6085ED}" presName="ParentText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CCBB0B-DEFA-4639-A9BF-D2E061302007}" type="pres">
      <dgm:prSet presAssocID="{5922314C-F127-402A-A62D-3D198A6085ED}" presName="Triangle" presStyleLbl="alignNode1" presStyleIdx="3" presStyleCnt="19"/>
      <dgm:spPr/>
    </dgm:pt>
    <dgm:pt modelId="{A9E46BD8-36D5-4436-8950-3B5441AC8EB8}" type="pres">
      <dgm:prSet presAssocID="{EB7D6826-A223-42A7-A188-EFB9FBC6F7B7}" presName="sibTrans" presStyleCnt="0"/>
      <dgm:spPr/>
    </dgm:pt>
    <dgm:pt modelId="{DDCC0F13-84E1-4925-9150-C3718532EDBA}" type="pres">
      <dgm:prSet presAssocID="{EB7D6826-A223-42A7-A188-EFB9FBC6F7B7}" presName="space" presStyleCnt="0"/>
      <dgm:spPr/>
    </dgm:pt>
    <dgm:pt modelId="{E3D2EEFA-9ECA-4721-A76D-D59DBDB84041}" type="pres">
      <dgm:prSet presAssocID="{8FF6EB47-74E7-45FD-9F6A-F983E835CA7C}" presName="composite" presStyleCnt="0"/>
      <dgm:spPr/>
    </dgm:pt>
    <dgm:pt modelId="{42F8A8EC-C0F4-4C95-BA93-C081AA4A0FBC}" type="pres">
      <dgm:prSet presAssocID="{8FF6EB47-74E7-45FD-9F6A-F983E835CA7C}" presName="LShape" presStyleLbl="alignNode1" presStyleIdx="4" presStyleCnt="19"/>
      <dgm:spPr/>
    </dgm:pt>
    <dgm:pt modelId="{B576D62B-62EA-4877-A9CA-AAEDDBB65406}" type="pres">
      <dgm:prSet presAssocID="{8FF6EB47-74E7-45FD-9F6A-F983E835CA7C}" presName="ParentText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6C0C7E-F09E-4689-BAE0-6B624C2D8F94}" type="pres">
      <dgm:prSet presAssocID="{8FF6EB47-74E7-45FD-9F6A-F983E835CA7C}" presName="Triangle" presStyleLbl="alignNode1" presStyleIdx="5" presStyleCnt="19"/>
      <dgm:spPr/>
    </dgm:pt>
    <dgm:pt modelId="{D39A1BE9-C869-442B-A1F3-8A82A0F9C8A2}" type="pres">
      <dgm:prSet presAssocID="{C5CEA65E-A07A-4E09-9C71-02E9A64AC358}" presName="sibTrans" presStyleCnt="0"/>
      <dgm:spPr/>
    </dgm:pt>
    <dgm:pt modelId="{D3F0B51D-863E-4FE2-A221-27557A45FC27}" type="pres">
      <dgm:prSet presAssocID="{C5CEA65E-A07A-4E09-9C71-02E9A64AC358}" presName="space" presStyleCnt="0"/>
      <dgm:spPr/>
    </dgm:pt>
    <dgm:pt modelId="{0D9D989A-4584-425B-B767-980F120C2198}" type="pres">
      <dgm:prSet presAssocID="{FF68011C-01F6-405C-8A3C-F3AA916FD117}" presName="composite" presStyleCnt="0"/>
      <dgm:spPr/>
    </dgm:pt>
    <dgm:pt modelId="{927FF0E3-20FF-419C-A535-BE98533DA1A8}" type="pres">
      <dgm:prSet presAssocID="{FF68011C-01F6-405C-8A3C-F3AA916FD117}" presName="LShape" presStyleLbl="alignNode1" presStyleIdx="6" presStyleCnt="19"/>
      <dgm:spPr/>
    </dgm:pt>
    <dgm:pt modelId="{33894ADB-E2FC-4FB6-BBA5-9E856C6BAE3B}" type="pres">
      <dgm:prSet presAssocID="{FF68011C-01F6-405C-8A3C-F3AA916FD117}" presName="ParentText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5613BE-096E-4E62-8F95-62488AA3F1A7}" type="pres">
      <dgm:prSet presAssocID="{FF68011C-01F6-405C-8A3C-F3AA916FD117}" presName="Triangle" presStyleLbl="alignNode1" presStyleIdx="7" presStyleCnt="19"/>
      <dgm:spPr/>
    </dgm:pt>
    <dgm:pt modelId="{D37ECC4F-0687-470E-9BAF-D3D1F88582D7}" type="pres">
      <dgm:prSet presAssocID="{C081C0BD-C5A5-4574-A4B3-E8FD02419A32}" presName="sibTrans" presStyleCnt="0"/>
      <dgm:spPr/>
    </dgm:pt>
    <dgm:pt modelId="{6B58449C-840F-45B1-A218-026D62BDCB33}" type="pres">
      <dgm:prSet presAssocID="{C081C0BD-C5A5-4574-A4B3-E8FD02419A32}" presName="space" presStyleCnt="0"/>
      <dgm:spPr/>
    </dgm:pt>
    <dgm:pt modelId="{C23C3DF6-43E9-4E84-BBE0-08ECF15F9041}" type="pres">
      <dgm:prSet presAssocID="{4D1DC036-7462-4A0D-9496-043CF63B24A8}" presName="composite" presStyleCnt="0"/>
      <dgm:spPr/>
    </dgm:pt>
    <dgm:pt modelId="{98DE81F7-1735-4869-B9D4-7E2B526E4F5E}" type="pres">
      <dgm:prSet presAssocID="{4D1DC036-7462-4A0D-9496-043CF63B24A8}" presName="LShape" presStyleLbl="alignNode1" presStyleIdx="8" presStyleCnt="19"/>
      <dgm:spPr/>
    </dgm:pt>
    <dgm:pt modelId="{2A3FAD8A-61F4-4800-BE99-8E3A7FAD00FE}" type="pres">
      <dgm:prSet presAssocID="{4D1DC036-7462-4A0D-9496-043CF63B24A8}" presName="ParentText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0F2E69-6F8B-479C-9CFF-8A70AA3D8B21}" type="pres">
      <dgm:prSet presAssocID="{4D1DC036-7462-4A0D-9496-043CF63B24A8}" presName="Triangle" presStyleLbl="alignNode1" presStyleIdx="9" presStyleCnt="19"/>
      <dgm:spPr/>
    </dgm:pt>
    <dgm:pt modelId="{5DB266B7-A382-4D67-B656-38E09F48B66D}" type="pres">
      <dgm:prSet presAssocID="{42295A32-A83C-4D24-B7A1-D5A09EE0BA7F}" presName="sibTrans" presStyleCnt="0"/>
      <dgm:spPr/>
    </dgm:pt>
    <dgm:pt modelId="{6A971CBB-395C-45F0-A80E-BCA1A3C92DC2}" type="pres">
      <dgm:prSet presAssocID="{42295A32-A83C-4D24-B7A1-D5A09EE0BA7F}" presName="space" presStyleCnt="0"/>
      <dgm:spPr/>
    </dgm:pt>
    <dgm:pt modelId="{6E004567-17E2-4362-8C3F-FAA0DE9D3812}" type="pres">
      <dgm:prSet presAssocID="{CD78A267-CC79-41AB-A25D-CFFB59107DE7}" presName="composite" presStyleCnt="0"/>
      <dgm:spPr/>
    </dgm:pt>
    <dgm:pt modelId="{CD06C485-3285-45AB-AA83-07F794A6E1FB}" type="pres">
      <dgm:prSet presAssocID="{CD78A267-CC79-41AB-A25D-CFFB59107DE7}" presName="LShape" presStyleLbl="alignNode1" presStyleIdx="10" presStyleCnt="19"/>
      <dgm:spPr/>
    </dgm:pt>
    <dgm:pt modelId="{C1F3280A-952C-457B-A76E-33FC572D4EFF}" type="pres">
      <dgm:prSet presAssocID="{CD78A267-CC79-41AB-A25D-CFFB59107DE7}" presName="ParentText" presStyleLbl="revTx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62D12C-63D7-4902-B08D-198FFDC7CB74}" type="pres">
      <dgm:prSet presAssocID="{CD78A267-CC79-41AB-A25D-CFFB59107DE7}" presName="Triangle" presStyleLbl="alignNode1" presStyleIdx="11" presStyleCnt="19"/>
      <dgm:spPr/>
    </dgm:pt>
    <dgm:pt modelId="{BBF7CFBE-321B-450C-A4AB-F99DB3BEC039}" type="pres">
      <dgm:prSet presAssocID="{AC1F4CD1-34D5-47E9-8AB2-9DF3FEB5DD19}" presName="sibTrans" presStyleCnt="0"/>
      <dgm:spPr/>
    </dgm:pt>
    <dgm:pt modelId="{E288D124-F32A-45DD-8027-4E8EF21BF68A}" type="pres">
      <dgm:prSet presAssocID="{AC1F4CD1-34D5-47E9-8AB2-9DF3FEB5DD19}" presName="space" presStyleCnt="0"/>
      <dgm:spPr/>
    </dgm:pt>
    <dgm:pt modelId="{9A898911-10C0-4DE0-89F4-F510C2C8C808}" type="pres">
      <dgm:prSet presAssocID="{CD328166-DA4A-45A5-8A74-1BBD26408BF0}" presName="composite" presStyleCnt="0"/>
      <dgm:spPr/>
    </dgm:pt>
    <dgm:pt modelId="{46FA288D-404A-4B3A-BF60-B27C0DF1E275}" type="pres">
      <dgm:prSet presAssocID="{CD328166-DA4A-45A5-8A74-1BBD26408BF0}" presName="LShape" presStyleLbl="alignNode1" presStyleIdx="12" presStyleCnt="19"/>
      <dgm:spPr/>
    </dgm:pt>
    <dgm:pt modelId="{A570EF50-91C5-47CD-8000-501D1D5CCC95}" type="pres">
      <dgm:prSet presAssocID="{CD328166-DA4A-45A5-8A74-1BBD26408BF0}" presName="ParentText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D835E2-0B93-409B-B47D-7A3E5099595A}" type="pres">
      <dgm:prSet presAssocID="{CD328166-DA4A-45A5-8A74-1BBD26408BF0}" presName="Triangle" presStyleLbl="alignNode1" presStyleIdx="13" presStyleCnt="19"/>
      <dgm:spPr/>
    </dgm:pt>
    <dgm:pt modelId="{DC37325A-2646-40AB-899A-27D6CD924475}" type="pres">
      <dgm:prSet presAssocID="{6077F9B2-A72D-42CF-92D1-712FB4890001}" presName="sibTrans" presStyleCnt="0"/>
      <dgm:spPr/>
    </dgm:pt>
    <dgm:pt modelId="{D8FFE089-7E83-44AA-BE93-D34FBCA22228}" type="pres">
      <dgm:prSet presAssocID="{6077F9B2-A72D-42CF-92D1-712FB4890001}" presName="space" presStyleCnt="0"/>
      <dgm:spPr/>
    </dgm:pt>
    <dgm:pt modelId="{1CE6DEFA-6E35-48E1-8B8E-D6125CB71C39}" type="pres">
      <dgm:prSet presAssocID="{6ABCC893-576E-4265-BD31-6A1A42DD3311}" presName="composite" presStyleCnt="0"/>
      <dgm:spPr/>
    </dgm:pt>
    <dgm:pt modelId="{13B1FEB9-2877-45AD-86AC-44F01EEB07B4}" type="pres">
      <dgm:prSet presAssocID="{6ABCC893-576E-4265-BD31-6A1A42DD3311}" presName="LShape" presStyleLbl="alignNode1" presStyleIdx="14" presStyleCnt="19"/>
      <dgm:spPr/>
    </dgm:pt>
    <dgm:pt modelId="{9C691B19-2D26-4307-BB87-5A81726D00AE}" type="pres">
      <dgm:prSet presAssocID="{6ABCC893-576E-4265-BD31-6A1A42DD3311}" presName="ParentText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5822A0-62D5-4AA0-AD56-DBC68C049481}" type="pres">
      <dgm:prSet presAssocID="{6ABCC893-576E-4265-BD31-6A1A42DD3311}" presName="Triangle" presStyleLbl="alignNode1" presStyleIdx="15" presStyleCnt="19"/>
      <dgm:spPr/>
    </dgm:pt>
    <dgm:pt modelId="{A21563AE-5E4F-4677-9410-926DB8D8C1A2}" type="pres">
      <dgm:prSet presAssocID="{767B7FB3-0869-4A96-91CE-92596FFD4280}" presName="sibTrans" presStyleCnt="0"/>
      <dgm:spPr/>
    </dgm:pt>
    <dgm:pt modelId="{1766F589-D167-45ED-BE08-C2D8F3588042}" type="pres">
      <dgm:prSet presAssocID="{767B7FB3-0869-4A96-91CE-92596FFD4280}" presName="space" presStyleCnt="0"/>
      <dgm:spPr/>
    </dgm:pt>
    <dgm:pt modelId="{60423277-1E9B-40EC-BACB-E6346C93ED29}" type="pres">
      <dgm:prSet presAssocID="{795A914D-9CAD-4AC9-A8C7-F0085592D468}" presName="composite" presStyleCnt="0"/>
      <dgm:spPr/>
    </dgm:pt>
    <dgm:pt modelId="{F2A5D759-46A3-4306-9976-836CCC721F55}" type="pres">
      <dgm:prSet presAssocID="{795A914D-9CAD-4AC9-A8C7-F0085592D468}" presName="LShape" presStyleLbl="alignNode1" presStyleIdx="16" presStyleCnt="19"/>
      <dgm:spPr/>
    </dgm:pt>
    <dgm:pt modelId="{70291B14-801A-4FD0-9B42-93F72F658360}" type="pres">
      <dgm:prSet presAssocID="{795A914D-9CAD-4AC9-A8C7-F0085592D468}" presName="ParentText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5A16AA-4D48-46B6-B03B-CA2AE63CC2D2}" type="pres">
      <dgm:prSet presAssocID="{795A914D-9CAD-4AC9-A8C7-F0085592D468}" presName="Triangle" presStyleLbl="alignNode1" presStyleIdx="17" presStyleCnt="19"/>
      <dgm:spPr/>
    </dgm:pt>
    <dgm:pt modelId="{B5F12749-24F7-46B5-9031-8DC22CBC5FBC}" type="pres">
      <dgm:prSet presAssocID="{E32215FC-28AD-49B0-908C-4917E204BF2F}" presName="sibTrans" presStyleCnt="0"/>
      <dgm:spPr/>
    </dgm:pt>
    <dgm:pt modelId="{F254A123-62C5-4C96-9A2E-651F458AFD6F}" type="pres">
      <dgm:prSet presAssocID="{E32215FC-28AD-49B0-908C-4917E204BF2F}" presName="space" presStyleCnt="0"/>
      <dgm:spPr/>
    </dgm:pt>
    <dgm:pt modelId="{44EECD76-B5DA-4BA1-BBD5-61DF92905A45}" type="pres">
      <dgm:prSet presAssocID="{E5119789-40B8-4EBA-8DD5-D81E32106EFA}" presName="composite" presStyleCnt="0"/>
      <dgm:spPr/>
    </dgm:pt>
    <dgm:pt modelId="{FE9D9CC8-CD0C-4018-B76B-EBA9FB6DF7B5}" type="pres">
      <dgm:prSet presAssocID="{E5119789-40B8-4EBA-8DD5-D81E32106EFA}" presName="LShape" presStyleLbl="alignNode1" presStyleIdx="18" presStyleCnt="19"/>
      <dgm:spPr/>
    </dgm:pt>
    <dgm:pt modelId="{2A50D43D-ADE2-48DB-9838-CDB4A24120C7}" type="pres">
      <dgm:prSet presAssocID="{E5119789-40B8-4EBA-8DD5-D81E32106EFA}" presName="ParentText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571F0D-A44D-4A78-A826-81F305277EC8}" srcId="{D43E6630-0FD2-4E4E-B4A2-247A69CE4D9B}" destId="{4D1DC036-7462-4A0D-9496-043CF63B24A8}" srcOrd="4" destOrd="0" parTransId="{6D0C291E-12DF-40CC-A3CD-0EA714F05641}" sibTransId="{42295A32-A83C-4D24-B7A1-D5A09EE0BA7F}"/>
    <dgm:cxn modelId="{4BB6B973-1875-4684-BD03-CFFDC28A9C96}" srcId="{D43E6630-0FD2-4E4E-B4A2-247A69CE4D9B}" destId="{CD328166-DA4A-45A5-8A74-1BBD26408BF0}" srcOrd="6" destOrd="0" parTransId="{1CC1BA4F-4CC8-4EAE-9F8E-89D1BBABDD1D}" sibTransId="{6077F9B2-A72D-42CF-92D1-712FB4890001}"/>
    <dgm:cxn modelId="{2FF1CB45-302C-4C0F-B4A2-4CD291360586}" type="presOf" srcId="{E5119789-40B8-4EBA-8DD5-D81E32106EFA}" destId="{2A50D43D-ADE2-48DB-9838-CDB4A24120C7}" srcOrd="0" destOrd="0" presId="urn:microsoft.com/office/officeart/2009/3/layout/StepUpProcess"/>
    <dgm:cxn modelId="{910026DE-3EA7-4658-A0DE-95613E2189D1}" type="presOf" srcId="{22B5DC62-9F1B-4630-8A75-59F9A6E6A9EA}" destId="{4044D602-B4C6-47E1-A712-F5D25A3E4097}" srcOrd="0" destOrd="0" presId="urn:microsoft.com/office/officeart/2009/3/layout/StepUpProcess"/>
    <dgm:cxn modelId="{A28B2671-8B51-476A-92C8-73709F210912}" type="presOf" srcId="{795A914D-9CAD-4AC9-A8C7-F0085592D468}" destId="{70291B14-801A-4FD0-9B42-93F72F658360}" srcOrd="0" destOrd="0" presId="urn:microsoft.com/office/officeart/2009/3/layout/StepUpProcess"/>
    <dgm:cxn modelId="{F47C639A-D416-4311-A078-4492280F4DED}" srcId="{D43E6630-0FD2-4E4E-B4A2-247A69CE4D9B}" destId="{E5119789-40B8-4EBA-8DD5-D81E32106EFA}" srcOrd="9" destOrd="0" parTransId="{0CF3C33D-981F-4A94-A71D-3B7F951CB46D}" sibTransId="{2430C5B1-CC7C-4D77-ADF7-C445CFA4326A}"/>
    <dgm:cxn modelId="{BBE3FE98-7A57-4783-B2D5-1A04BDB18DD1}" type="presOf" srcId="{CD328166-DA4A-45A5-8A74-1BBD26408BF0}" destId="{A570EF50-91C5-47CD-8000-501D1D5CCC95}" srcOrd="0" destOrd="0" presId="urn:microsoft.com/office/officeart/2009/3/layout/StepUpProcess"/>
    <dgm:cxn modelId="{8076E05F-2C7B-4F48-AB86-B1B602347668}" type="presOf" srcId="{5922314C-F127-402A-A62D-3D198A6085ED}" destId="{BE60E7BC-D7EF-4526-9F48-6FFE98FA6434}" srcOrd="0" destOrd="0" presId="urn:microsoft.com/office/officeart/2009/3/layout/StepUpProcess"/>
    <dgm:cxn modelId="{534F8BFD-67B3-45BF-A562-7064BF6C86B7}" type="presOf" srcId="{FF68011C-01F6-405C-8A3C-F3AA916FD117}" destId="{33894ADB-E2FC-4FB6-BBA5-9E856C6BAE3B}" srcOrd="0" destOrd="0" presId="urn:microsoft.com/office/officeart/2009/3/layout/StepUpProcess"/>
    <dgm:cxn modelId="{30F38B74-EC46-4B10-B865-BEFA87D6750D}" srcId="{D43E6630-0FD2-4E4E-B4A2-247A69CE4D9B}" destId="{FF68011C-01F6-405C-8A3C-F3AA916FD117}" srcOrd="3" destOrd="0" parTransId="{53BC1B79-5B43-4849-953B-C20CE1602F86}" sibTransId="{C081C0BD-C5A5-4574-A4B3-E8FD02419A32}"/>
    <dgm:cxn modelId="{8F65CA2D-D725-4BFA-B1C3-7AA040D544FF}" srcId="{D43E6630-0FD2-4E4E-B4A2-247A69CE4D9B}" destId="{6ABCC893-576E-4265-BD31-6A1A42DD3311}" srcOrd="7" destOrd="0" parTransId="{0534F763-2282-42FE-9E2A-B80C1EF2AFB1}" sibTransId="{767B7FB3-0869-4A96-91CE-92596FFD4280}"/>
    <dgm:cxn modelId="{925836A3-AB54-4C1B-A028-7E1F11FDD79B}" srcId="{D43E6630-0FD2-4E4E-B4A2-247A69CE4D9B}" destId="{CD78A267-CC79-41AB-A25D-CFFB59107DE7}" srcOrd="5" destOrd="0" parTransId="{16886B79-3DF1-4391-A001-1EB47FEFC6D9}" sibTransId="{AC1F4CD1-34D5-47E9-8AB2-9DF3FEB5DD19}"/>
    <dgm:cxn modelId="{1C44D20A-06C5-4913-8199-E728CE5DED94}" type="presOf" srcId="{4D1DC036-7462-4A0D-9496-043CF63B24A8}" destId="{2A3FAD8A-61F4-4800-BE99-8E3A7FAD00FE}" srcOrd="0" destOrd="0" presId="urn:microsoft.com/office/officeart/2009/3/layout/StepUpProcess"/>
    <dgm:cxn modelId="{88BF119B-9926-447B-9A34-70A6D5279DDD}" type="presOf" srcId="{8FF6EB47-74E7-45FD-9F6A-F983E835CA7C}" destId="{B576D62B-62EA-4877-A9CA-AAEDDBB65406}" srcOrd="0" destOrd="0" presId="urn:microsoft.com/office/officeart/2009/3/layout/StepUpProcess"/>
    <dgm:cxn modelId="{16F2CA82-CC51-4120-8A3B-063B02AA4721}" type="presOf" srcId="{CD78A267-CC79-41AB-A25D-CFFB59107DE7}" destId="{C1F3280A-952C-457B-A76E-33FC572D4EFF}" srcOrd="0" destOrd="0" presId="urn:microsoft.com/office/officeart/2009/3/layout/StepUpProcess"/>
    <dgm:cxn modelId="{EB4E48EB-6A8A-4C06-BB15-0E261E4F2E86}" type="presOf" srcId="{6ABCC893-576E-4265-BD31-6A1A42DD3311}" destId="{9C691B19-2D26-4307-BB87-5A81726D00AE}" srcOrd="0" destOrd="0" presId="urn:microsoft.com/office/officeart/2009/3/layout/StepUpProcess"/>
    <dgm:cxn modelId="{D920F52F-3433-49FA-89B4-650CD6FACCE0}" srcId="{D43E6630-0FD2-4E4E-B4A2-247A69CE4D9B}" destId="{8FF6EB47-74E7-45FD-9F6A-F983E835CA7C}" srcOrd="2" destOrd="0" parTransId="{FA71AF72-D173-4FC3-9C07-F5072819C0EB}" sibTransId="{C5CEA65E-A07A-4E09-9C71-02E9A64AC358}"/>
    <dgm:cxn modelId="{2A3D2D52-2BF0-464D-8978-506A3666F436}" srcId="{D43E6630-0FD2-4E4E-B4A2-247A69CE4D9B}" destId="{22B5DC62-9F1B-4630-8A75-59F9A6E6A9EA}" srcOrd="0" destOrd="0" parTransId="{68A9A5E9-75DD-4CF6-A26A-CB5FA09646E3}" sibTransId="{9592E797-EC8C-4F79-9210-42C2FE8C8675}"/>
    <dgm:cxn modelId="{C827957F-1448-428F-B9AA-1C7D85639D01}" srcId="{D43E6630-0FD2-4E4E-B4A2-247A69CE4D9B}" destId="{795A914D-9CAD-4AC9-A8C7-F0085592D468}" srcOrd="8" destOrd="0" parTransId="{64C8004C-49B8-40F2-81C5-B09BFF6BFA01}" sibTransId="{E32215FC-28AD-49B0-908C-4917E204BF2F}"/>
    <dgm:cxn modelId="{7903CA68-85B1-4497-A4B6-55B2AAFD667D}" srcId="{D43E6630-0FD2-4E4E-B4A2-247A69CE4D9B}" destId="{5922314C-F127-402A-A62D-3D198A6085ED}" srcOrd="1" destOrd="0" parTransId="{5CF306FA-52B2-4742-AB30-E7248BE76409}" sibTransId="{EB7D6826-A223-42A7-A188-EFB9FBC6F7B7}"/>
    <dgm:cxn modelId="{A504B916-A356-4927-B142-34C82CF227A8}" type="presOf" srcId="{D43E6630-0FD2-4E4E-B4A2-247A69CE4D9B}" destId="{D4968F5D-829A-483C-9C25-63612A8178F7}" srcOrd="0" destOrd="0" presId="urn:microsoft.com/office/officeart/2009/3/layout/StepUpProcess"/>
    <dgm:cxn modelId="{0A1EC414-7A1E-4A88-A5EA-73EDB128A44B}" type="presParOf" srcId="{D4968F5D-829A-483C-9C25-63612A8178F7}" destId="{FAA24175-3148-4756-8FAA-3E8E57393A1A}" srcOrd="0" destOrd="0" presId="urn:microsoft.com/office/officeart/2009/3/layout/StepUpProcess"/>
    <dgm:cxn modelId="{8C3080A4-B82C-4AA8-BD17-3545C3B2A270}" type="presParOf" srcId="{FAA24175-3148-4756-8FAA-3E8E57393A1A}" destId="{A55034F8-1A58-4322-B076-2841293937D0}" srcOrd="0" destOrd="0" presId="urn:microsoft.com/office/officeart/2009/3/layout/StepUpProcess"/>
    <dgm:cxn modelId="{8FA93FC3-B5C3-46FA-AE05-B5054F88803F}" type="presParOf" srcId="{FAA24175-3148-4756-8FAA-3E8E57393A1A}" destId="{4044D602-B4C6-47E1-A712-F5D25A3E4097}" srcOrd="1" destOrd="0" presId="urn:microsoft.com/office/officeart/2009/3/layout/StepUpProcess"/>
    <dgm:cxn modelId="{4388AD74-A9F4-470E-A031-6D3051F67F72}" type="presParOf" srcId="{FAA24175-3148-4756-8FAA-3E8E57393A1A}" destId="{D86D79E6-99A6-44C3-8007-149B6628D666}" srcOrd="2" destOrd="0" presId="urn:microsoft.com/office/officeart/2009/3/layout/StepUpProcess"/>
    <dgm:cxn modelId="{C5E04F35-4E0A-4146-8C8B-4965C39109F4}" type="presParOf" srcId="{D4968F5D-829A-483C-9C25-63612A8178F7}" destId="{7218DFD1-E44B-4C84-B3C0-CC1E5D195615}" srcOrd="1" destOrd="0" presId="urn:microsoft.com/office/officeart/2009/3/layout/StepUpProcess"/>
    <dgm:cxn modelId="{0685A7D8-0FFB-45EA-9114-A9BAF65CED4B}" type="presParOf" srcId="{7218DFD1-E44B-4C84-B3C0-CC1E5D195615}" destId="{DBB0D152-AD69-411B-9C32-3B02694E7430}" srcOrd="0" destOrd="0" presId="urn:microsoft.com/office/officeart/2009/3/layout/StepUpProcess"/>
    <dgm:cxn modelId="{8361B0C2-52CA-4E99-A107-50F12CB3C7B8}" type="presParOf" srcId="{D4968F5D-829A-483C-9C25-63612A8178F7}" destId="{4CAFD701-DE74-4ED2-9549-FFC9ED0FCDB8}" srcOrd="2" destOrd="0" presId="urn:microsoft.com/office/officeart/2009/3/layout/StepUpProcess"/>
    <dgm:cxn modelId="{20FDACB9-87C8-4837-B7C6-AD9DFB5282F1}" type="presParOf" srcId="{4CAFD701-DE74-4ED2-9549-FFC9ED0FCDB8}" destId="{638A95B2-1A34-4356-A335-02947842F34E}" srcOrd="0" destOrd="0" presId="urn:microsoft.com/office/officeart/2009/3/layout/StepUpProcess"/>
    <dgm:cxn modelId="{7BB4D02B-9E5D-454E-9C8E-DA227C7EA5E5}" type="presParOf" srcId="{4CAFD701-DE74-4ED2-9549-FFC9ED0FCDB8}" destId="{BE60E7BC-D7EF-4526-9F48-6FFE98FA6434}" srcOrd="1" destOrd="0" presId="urn:microsoft.com/office/officeart/2009/3/layout/StepUpProcess"/>
    <dgm:cxn modelId="{E9EFCBEC-92E3-4257-9895-AA9CBF376DA3}" type="presParOf" srcId="{4CAFD701-DE74-4ED2-9549-FFC9ED0FCDB8}" destId="{1DCCBB0B-DEFA-4639-A9BF-D2E061302007}" srcOrd="2" destOrd="0" presId="urn:microsoft.com/office/officeart/2009/3/layout/StepUpProcess"/>
    <dgm:cxn modelId="{8CDBA774-91D0-4E0B-A20A-098010ECDC62}" type="presParOf" srcId="{D4968F5D-829A-483C-9C25-63612A8178F7}" destId="{A9E46BD8-36D5-4436-8950-3B5441AC8EB8}" srcOrd="3" destOrd="0" presId="urn:microsoft.com/office/officeart/2009/3/layout/StepUpProcess"/>
    <dgm:cxn modelId="{F7F2687D-7BF1-497D-A877-3895A294FE1B}" type="presParOf" srcId="{A9E46BD8-36D5-4436-8950-3B5441AC8EB8}" destId="{DDCC0F13-84E1-4925-9150-C3718532EDBA}" srcOrd="0" destOrd="0" presId="urn:microsoft.com/office/officeart/2009/3/layout/StepUpProcess"/>
    <dgm:cxn modelId="{0C75E664-1686-4D59-BB41-522CE3E17179}" type="presParOf" srcId="{D4968F5D-829A-483C-9C25-63612A8178F7}" destId="{E3D2EEFA-9ECA-4721-A76D-D59DBDB84041}" srcOrd="4" destOrd="0" presId="urn:microsoft.com/office/officeart/2009/3/layout/StepUpProcess"/>
    <dgm:cxn modelId="{14194BA0-E285-47B3-8632-926AD2CFC1A0}" type="presParOf" srcId="{E3D2EEFA-9ECA-4721-A76D-D59DBDB84041}" destId="{42F8A8EC-C0F4-4C95-BA93-C081AA4A0FBC}" srcOrd="0" destOrd="0" presId="urn:microsoft.com/office/officeart/2009/3/layout/StepUpProcess"/>
    <dgm:cxn modelId="{507ABD76-65BC-4456-824C-815E5D8B4F47}" type="presParOf" srcId="{E3D2EEFA-9ECA-4721-A76D-D59DBDB84041}" destId="{B576D62B-62EA-4877-A9CA-AAEDDBB65406}" srcOrd="1" destOrd="0" presId="urn:microsoft.com/office/officeart/2009/3/layout/StepUpProcess"/>
    <dgm:cxn modelId="{15F2B7FF-67A4-49CE-A607-728C2A7734F2}" type="presParOf" srcId="{E3D2EEFA-9ECA-4721-A76D-D59DBDB84041}" destId="{006C0C7E-F09E-4689-BAE0-6B624C2D8F94}" srcOrd="2" destOrd="0" presId="urn:microsoft.com/office/officeart/2009/3/layout/StepUpProcess"/>
    <dgm:cxn modelId="{1003C673-4412-4749-83E0-899D8F171B85}" type="presParOf" srcId="{D4968F5D-829A-483C-9C25-63612A8178F7}" destId="{D39A1BE9-C869-442B-A1F3-8A82A0F9C8A2}" srcOrd="5" destOrd="0" presId="urn:microsoft.com/office/officeart/2009/3/layout/StepUpProcess"/>
    <dgm:cxn modelId="{37E82E57-0DEF-405E-8B08-967124BCCF94}" type="presParOf" srcId="{D39A1BE9-C869-442B-A1F3-8A82A0F9C8A2}" destId="{D3F0B51D-863E-4FE2-A221-27557A45FC27}" srcOrd="0" destOrd="0" presId="urn:microsoft.com/office/officeart/2009/3/layout/StepUpProcess"/>
    <dgm:cxn modelId="{464DB623-66A7-4322-926D-430B2F58041C}" type="presParOf" srcId="{D4968F5D-829A-483C-9C25-63612A8178F7}" destId="{0D9D989A-4584-425B-B767-980F120C2198}" srcOrd="6" destOrd="0" presId="urn:microsoft.com/office/officeart/2009/3/layout/StepUpProcess"/>
    <dgm:cxn modelId="{A0287B34-56FE-44F8-BEB7-74CC5128EAAD}" type="presParOf" srcId="{0D9D989A-4584-425B-B767-980F120C2198}" destId="{927FF0E3-20FF-419C-A535-BE98533DA1A8}" srcOrd="0" destOrd="0" presId="urn:microsoft.com/office/officeart/2009/3/layout/StepUpProcess"/>
    <dgm:cxn modelId="{26B21284-1A92-4DB9-A1FB-02BB009C32F6}" type="presParOf" srcId="{0D9D989A-4584-425B-B767-980F120C2198}" destId="{33894ADB-E2FC-4FB6-BBA5-9E856C6BAE3B}" srcOrd="1" destOrd="0" presId="urn:microsoft.com/office/officeart/2009/3/layout/StepUpProcess"/>
    <dgm:cxn modelId="{60303875-577E-428C-BBFA-418F3A7E0C28}" type="presParOf" srcId="{0D9D989A-4584-425B-B767-980F120C2198}" destId="{E85613BE-096E-4E62-8F95-62488AA3F1A7}" srcOrd="2" destOrd="0" presId="urn:microsoft.com/office/officeart/2009/3/layout/StepUpProcess"/>
    <dgm:cxn modelId="{CA5D187B-D095-4B08-8B6C-2197B4CCBD29}" type="presParOf" srcId="{D4968F5D-829A-483C-9C25-63612A8178F7}" destId="{D37ECC4F-0687-470E-9BAF-D3D1F88582D7}" srcOrd="7" destOrd="0" presId="urn:microsoft.com/office/officeart/2009/3/layout/StepUpProcess"/>
    <dgm:cxn modelId="{B42FB6E0-5B81-4DF0-81E7-2B740F6FE359}" type="presParOf" srcId="{D37ECC4F-0687-470E-9BAF-D3D1F88582D7}" destId="{6B58449C-840F-45B1-A218-026D62BDCB33}" srcOrd="0" destOrd="0" presId="urn:microsoft.com/office/officeart/2009/3/layout/StepUpProcess"/>
    <dgm:cxn modelId="{74981C22-52F4-497C-B0BA-63F728A70688}" type="presParOf" srcId="{D4968F5D-829A-483C-9C25-63612A8178F7}" destId="{C23C3DF6-43E9-4E84-BBE0-08ECF15F9041}" srcOrd="8" destOrd="0" presId="urn:microsoft.com/office/officeart/2009/3/layout/StepUpProcess"/>
    <dgm:cxn modelId="{80EE7CB4-E362-45F5-BA82-9FD65119618F}" type="presParOf" srcId="{C23C3DF6-43E9-4E84-BBE0-08ECF15F9041}" destId="{98DE81F7-1735-4869-B9D4-7E2B526E4F5E}" srcOrd="0" destOrd="0" presId="urn:microsoft.com/office/officeart/2009/3/layout/StepUpProcess"/>
    <dgm:cxn modelId="{2B3F421E-487E-487D-909C-E2F120B5D26C}" type="presParOf" srcId="{C23C3DF6-43E9-4E84-BBE0-08ECF15F9041}" destId="{2A3FAD8A-61F4-4800-BE99-8E3A7FAD00FE}" srcOrd="1" destOrd="0" presId="urn:microsoft.com/office/officeart/2009/3/layout/StepUpProcess"/>
    <dgm:cxn modelId="{EF2067F6-046A-4E43-9C98-84057FA9516F}" type="presParOf" srcId="{C23C3DF6-43E9-4E84-BBE0-08ECF15F9041}" destId="{240F2E69-6F8B-479C-9CFF-8A70AA3D8B21}" srcOrd="2" destOrd="0" presId="urn:microsoft.com/office/officeart/2009/3/layout/StepUpProcess"/>
    <dgm:cxn modelId="{557FF87A-68F8-4F6C-99D2-3732E28919BF}" type="presParOf" srcId="{D4968F5D-829A-483C-9C25-63612A8178F7}" destId="{5DB266B7-A382-4D67-B656-38E09F48B66D}" srcOrd="9" destOrd="0" presId="urn:microsoft.com/office/officeart/2009/3/layout/StepUpProcess"/>
    <dgm:cxn modelId="{58A8CE60-D944-4877-A567-CE3BDAF96681}" type="presParOf" srcId="{5DB266B7-A382-4D67-B656-38E09F48B66D}" destId="{6A971CBB-395C-45F0-A80E-BCA1A3C92DC2}" srcOrd="0" destOrd="0" presId="urn:microsoft.com/office/officeart/2009/3/layout/StepUpProcess"/>
    <dgm:cxn modelId="{7F0AC729-922E-4D36-B079-F6559E686835}" type="presParOf" srcId="{D4968F5D-829A-483C-9C25-63612A8178F7}" destId="{6E004567-17E2-4362-8C3F-FAA0DE9D3812}" srcOrd="10" destOrd="0" presId="urn:microsoft.com/office/officeart/2009/3/layout/StepUpProcess"/>
    <dgm:cxn modelId="{3FA92876-1ED7-4154-9876-7036304A170D}" type="presParOf" srcId="{6E004567-17E2-4362-8C3F-FAA0DE9D3812}" destId="{CD06C485-3285-45AB-AA83-07F794A6E1FB}" srcOrd="0" destOrd="0" presId="urn:microsoft.com/office/officeart/2009/3/layout/StepUpProcess"/>
    <dgm:cxn modelId="{B1E5EDF5-BC8F-49B5-A2BD-D3D9121FB8F1}" type="presParOf" srcId="{6E004567-17E2-4362-8C3F-FAA0DE9D3812}" destId="{C1F3280A-952C-457B-A76E-33FC572D4EFF}" srcOrd="1" destOrd="0" presId="urn:microsoft.com/office/officeart/2009/3/layout/StepUpProcess"/>
    <dgm:cxn modelId="{2567F0F0-BFD2-4EC5-A245-3564CB48022E}" type="presParOf" srcId="{6E004567-17E2-4362-8C3F-FAA0DE9D3812}" destId="{6E62D12C-63D7-4902-B08D-198FFDC7CB74}" srcOrd="2" destOrd="0" presId="urn:microsoft.com/office/officeart/2009/3/layout/StepUpProcess"/>
    <dgm:cxn modelId="{26F4A39B-052D-4DF2-A343-A8750EFF7C1C}" type="presParOf" srcId="{D4968F5D-829A-483C-9C25-63612A8178F7}" destId="{BBF7CFBE-321B-450C-A4AB-F99DB3BEC039}" srcOrd="11" destOrd="0" presId="urn:microsoft.com/office/officeart/2009/3/layout/StepUpProcess"/>
    <dgm:cxn modelId="{A2CC5A1F-BFF1-4F33-AEF7-DC9CAB63D30F}" type="presParOf" srcId="{BBF7CFBE-321B-450C-A4AB-F99DB3BEC039}" destId="{E288D124-F32A-45DD-8027-4E8EF21BF68A}" srcOrd="0" destOrd="0" presId="urn:microsoft.com/office/officeart/2009/3/layout/StepUpProcess"/>
    <dgm:cxn modelId="{4178B56B-DD9C-4BD2-85F8-48D7C6E4B070}" type="presParOf" srcId="{D4968F5D-829A-483C-9C25-63612A8178F7}" destId="{9A898911-10C0-4DE0-89F4-F510C2C8C808}" srcOrd="12" destOrd="0" presId="urn:microsoft.com/office/officeart/2009/3/layout/StepUpProcess"/>
    <dgm:cxn modelId="{03D93A6A-2417-4D00-ACEC-AB90967F900C}" type="presParOf" srcId="{9A898911-10C0-4DE0-89F4-F510C2C8C808}" destId="{46FA288D-404A-4B3A-BF60-B27C0DF1E275}" srcOrd="0" destOrd="0" presId="urn:microsoft.com/office/officeart/2009/3/layout/StepUpProcess"/>
    <dgm:cxn modelId="{6C9B41B0-BDBD-4497-98FE-8199CDFD58C9}" type="presParOf" srcId="{9A898911-10C0-4DE0-89F4-F510C2C8C808}" destId="{A570EF50-91C5-47CD-8000-501D1D5CCC95}" srcOrd="1" destOrd="0" presId="urn:microsoft.com/office/officeart/2009/3/layout/StepUpProcess"/>
    <dgm:cxn modelId="{07B2B4DC-41E9-4509-BD52-8B509118E91F}" type="presParOf" srcId="{9A898911-10C0-4DE0-89F4-F510C2C8C808}" destId="{71D835E2-0B93-409B-B47D-7A3E5099595A}" srcOrd="2" destOrd="0" presId="urn:microsoft.com/office/officeart/2009/3/layout/StepUpProcess"/>
    <dgm:cxn modelId="{EAD88DA2-A1B9-4EB9-A335-B217C3C0CD0E}" type="presParOf" srcId="{D4968F5D-829A-483C-9C25-63612A8178F7}" destId="{DC37325A-2646-40AB-899A-27D6CD924475}" srcOrd="13" destOrd="0" presId="urn:microsoft.com/office/officeart/2009/3/layout/StepUpProcess"/>
    <dgm:cxn modelId="{363D1252-8001-4744-9F66-1A193939E272}" type="presParOf" srcId="{DC37325A-2646-40AB-899A-27D6CD924475}" destId="{D8FFE089-7E83-44AA-BE93-D34FBCA22228}" srcOrd="0" destOrd="0" presId="urn:microsoft.com/office/officeart/2009/3/layout/StepUpProcess"/>
    <dgm:cxn modelId="{216ABCFB-9B85-4A06-8C3C-07B58D307FF8}" type="presParOf" srcId="{D4968F5D-829A-483C-9C25-63612A8178F7}" destId="{1CE6DEFA-6E35-48E1-8B8E-D6125CB71C39}" srcOrd="14" destOrd="0" presId="urn:microsoft.com/office/officeart/2009/3/layout/StepUpProcess"/>
    <dgm:cxn modelId="{E750D4FC-67E5-4B55-A868-0D99C5B59D02}" type="presParOf" srcId="{1CE6DEFA-6E35-48E1-8B8E-D6125CB71C39}" destId="{13B1FEB9-2877-45AD-86AC-44F01EEB07B4}" srcOrd="0" destOrd="0" presId="urn:microsoft.com/office/officeart/2009/3/layout/StepUpProcess"/>
    <dgm:cxn modelId="{981438A9-DD90-41FA-ABF6-13BDBA59EC82}" type="presParOf" srcId="{1CE6DEFA-6E35-48E1-8B8E-D6125CB71C39}" destId="{9C691B19-2D26-4307-BB87-5A81726D00AE}" srcOrd="1" destOrd="0" presId="urn:microsoft.com/office/officeart/2009/3/layout/StepUpProcess"/>
    <dgm:cxn modelId="{3721ABAC-31E7-410E-B59E-00DF1DD9CE6A}" type="presParOf" srcId="{1CE6DEFA-6E35-48E1-8B8E-D6125CB71C39}" destId="{A85822A0-62D5-4AA0-AD56-DBC68C049481}" srcOrd="2" destOrd="0" presId="urn:microsoft.com/office/officeart/2009/3/layout/StepUpProcess"/>
    <dgm:cxn modelId="{2704647D-740B-4F1B-816F-F456F76688A9}" type="presParOf" srcId="{D4968F5D-829A-483C-9C25-63612A8178F7}" destId="{A21563AE-5E4F-4677-9410-926DB8D8C1A2}" srcOrd="15" destOrd="0" presId="urn:microsoft.com/office/officeart/2009/3/layout/StepUpProcess"/>
    <dgm:cxn modelId="{916038D1-2B04-4977-A643-0C20EA15EB17}" type="presParOf" srcId="{A21563AE-5E4F-4677-9410-926DB8D8C1A2}" destId="{1766F589-D167-45ED-BE08-C2D8F3588042}" srcOrd="0" destOrd="0" presId="urn:microsoft.com/office/officeart/2009/3/layout/StepUpProcess"/>
    <dgm:cxn modelId="{14912DE8-33E6-4EC3-A926-F58DBA188CC0}" type="presParOf" srcId="{D4968F5D-829A-483C-9C25-63612A8178F7}" destId="{60423277-1E9B-40EC-BACB-E6346C93ED29}" srcOrd="16" destOrd="0" presId="urn:microsoft.com/office/officeart/2009/3/layout/StepUpProcess"/>
    <dgm:cxn modelId="{489BDE65-B028-4EE6-9DA5-AC480F5AA9A2}" type="presParOf" srcId="{60423277-1E9B-40EC-BACB-E6346C93ED29}" destId="{F2A5D759-46A3-4306-9976-836CCC721F55}" srcOrd="0" destOrd="0" presId="urn:microsoft.com/office/officeart/2009/3/layout/StepUpProcess"/>
    <dgm:cxn modelId="{3DB18813-01E4-4E6E-8C29-AF86D0CA968F}" type="presParOf" srcId="{60423277-1E9B-40EC-BACB-E6346C93ED29}" destId="{70291B14-801A-4FD0-9B42-93F72F658360}" srcOrd="1" destOrd="0" presId="urn:microsoft.com/office/officeart/2009/3/layout/StepUpProcess"/>
    <dgm:cxn modelId="{36575629-112F-44FD-BD72-BACD2EF57EBC}" type="presParOf" srcId="{60423277-1E9B-40EC-BACB-E6346C93ED29}" destId="{F75A16AA-4D48-46B6-B03B-CA2AE63CC2D2}" srcOrd="2" destOrd="0" presId="urn:microsoft.com/office/officeart/2009/3/layout/StepUpProcess"/>
    <dgm:cxn modelId="{0BB44A1A-2A83-4586-AF6E-C4D5DE185036}" type="presParOf" srcId="{D4968F5D-829A-483C-9C25-63612A8178F7}" destId="{B5F12749-24F7-46B5-9031-8DC22CBC5FBC}" srcOrd="17" destOrd="0" presId="urn:microsoft.com/office/officeart/2009/3/layout/StepUpProcess"/>
    <dgm:cxn modelId="{C9AE752E-92C3-430F-B534-07178A96E6CD}" type="presParOf" srcId="{B5F12749-24F7-46B5-9031-8DC22CBC5FBC}" destId="{F254A123-62C5-4C96-9A2E-651F458AFD6F}" srcOrd="0" destOrd="0" presId="urn:microsoft.com/office/officeart/2009/3/layout/StepUpProcess"/>
    <dgm:cxn modelId="{ECC1E4DE-A75B-4559-9EF8-90EA8CB8F0B7}" type="presParOf" srcId="{D4968F5D-829A-483C-9C25-63612A8178F7}" destId="{44EECD76-B5DA-4BA1-BBD5-61DF92905A45}" srcOrd="18" destOrd="0" presId="urn:microsoft.com/office/officeart/2009/3/layout/StepUpProcess"/>
    <dgm:cxn modelId="{3DB28EFB-CF0F-47F4-84C6-2C36A5DEF39A}" type="presParOf" srcId="{44EECD76-B5DA-4BA1-BBD5-61DF92905A45}" destId="{FE9D9CC8-CD0C-4018-B76B-EBA9FB6DF7B5}" srcOrd="0" destOrd="0" presId="urn:microsoft.com/office/officeart/2009/3/layout/StepUpProcess"/>
    <dgm:cxn modelId="{7B56C8BC-9E69-4105-8B9E-D2A4F7DC565C}" type="presParOf" srcId="{44EECD76-B5DA-4BA1-BBD5-61DF92905A45}" destId="{2A50D43D-ADE2-48DB-9838-CDB4A24120C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034F8-1A58-4322-B076-2841293937D0}">
      <dsp:nvSpPr>
        <dsp:cNvPr id="0" name=""/>
        <dsp:cNvSpPr/>
      </dsp:nvSpPr>
      <dsp:spPr>
        <a:xfrm rot="5400000">
          <a:off x="191819" y="2797982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4D602-B4C6-47E1-A712-F5D25A3E4097}">
      <dsp:nvSpPr>
        <dsp:cNvPr id="0" name=""/>
        <dsp:cNvSpPr/>
      </dsp:nvSpPr>
      <dsp:spPr>
        <a:xfrm>
          <a:off x="95476" y="3084931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入園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95476" y="3084931"/>
        <a:ext cx="867043" cy="760014"/>
      </dsp:txXfrm>
    </dsp:sp>
    <dsp:sp modelId="{D86D79E6-99A6-44C3-8007-149B6628D666}">
      <dsp:nvSpPr>
        <dsp:cNvPr id="0" name=""/>
        <dsp:cNvSpPr/>
      </dsp:nvSpPr>
      <dsp:spPr>
        <a:xfrm>
          <a:off x="798927" y="2727277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577538"/>
            <a:satOff val="-2665"/>
            <a:lumOff val="98"/>
            <a:alphaOff val="0"/>
          </a:schemeClr>
        </a:solidFill>
        <a:ln w="12700" cap="flat" cmpd="sng" algn="ctr">
          <a:solidFill>
            <a:schemeClr val="accent4">
              <a:hueOff val="577538"/>
              <a:satOff val="-2665"/>
              <a:lumOff val="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A95B2-1A34-4356-A335-02947842F34E}">
      <dsp:nvSpPr>
        <dsp:cNvPr id="0" name=""/>
        <dsp:cNvSpPr/>
      </dsp:nvSpPr>
      <dsp:spPr>
        <a:xfrm rot="5400000">
          <a:off x="1253250" y="2535330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155077"/>
            <a:satOff val="-5330"/>
            <a:lumOff val="196"/>
            <a:alphaOff val="0"/>
          </a:schemeClr>
        </a:solidFill>
        <a:ln w="12700" cap="flat" cmpd="sng" algn="ctr">
          <a:solidFill>
            <a:schemeClr val="accent4">
              <a:hueOff val="1155077"/>
              <a:satOff val="-5330"/>
              <a:lumOff val="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0E7BC-D7EF-4526-9F48-6FFE98FA6434}">
      <dsp:nvSpPr>
        <dsp:cNvPr id="0" name=""/>
        <dsp:cNvSpPr/>
      </dsp:nvSpPr>
      <dsp:spPr>
        <a:xfrm>
          <a:off x="1156907" y="2822279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吼吼樹屋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1156907" y="2822279"/>
        <a:ext cx="867043" cy="760014"/>
      </dsp:txXfrm>
    </dsp:sp>
    <dsp:sp modelId="{1DCCBB0B-DEFA-4639-A9BF-D2E061302007}">
      <dsp:nvSpPr>
        <dsp:cNvPr id="0" name=""/>
        <dsp:cNvSpPr/>
      </dsp:nvSpPr>
      <dsp:spPr>
        <a:xfrm>
          <a:off x="1860357" y="2464625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accent4">
              <a:hueOff val="1732615"/>
              <a:satOff val="-7995"/>
              <a:lumOff val="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8A8EC-C0F4-4C95-BA93-C081AA4A0FBC}">
      <dsp:nvSpPr>
        <dsp:cNvPr id="0" name=""/>
        <dsp:cNvSpPr/>
      </dsp:nvSpPr>
      <dsp:spPr>
        <a:xfrm rot="5400000">
          <a:off x="2314680" y="2272678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2310154"/>
            <a:satOff val="-10660"/>
            <a:lumOff val="392"/>
            <a:alphaOff val="0"/>
          </a:schemeClr>
        </a:solidFill>
        <a:ln w="12700" cap="flat" cmpd="sng" algn="ctr">
          <a:solidFill>
            <a:schemeClr val="accent4">
              <a:hueOff val="2310154"/>
              <a:satOff val="-10660"/>
              <a:lumOff val="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6D62B-62EA-4877-A9CA-AAEDDBB65406}">
      <dsp:nvSpPr>
        <dsp:cNvPr id="0" name=""/>
        <dsp:cNvSpPr/>
      </dsp:nvSpPr>
      <dsp:spPr>
        <a:xfrm>
          <a:off x="2218337" y="2559627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尋寶船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2218337" y="2559627"/>
        <a:ext cx="867043" cy="760014"/>
      </dsp:txXfrm>
    </dsp:sp>
    <dsp:sp modelId="{006C0C7E-F09E-4689-BAE0-6B624C2D8F94}">
      <dsp:nvSpPr>
        <dsp:cNvPr id="0" name=""/>
        <dsp:cNvSpPr/>
      </dsp:nvSpPr>
      <dsp:spPr>
        <a:xfrm>
          <a:off x="2921787" y="2201973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2887692"/>
            <a:satOff val="-13324"/>
            <a:lumOff val="490"/>
            <a:alphaOff val="0"/>
          </a:schemeClr>
        </a:solidFill>
        <a:ln w="12700" cap="flat" cmpd="sng" algn="ctr">
          <a:solidFill>
            <a:schemeClr val="accent4">
              <a:hueOff val="2887692"/>
              <a:satOff val="-13324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FF0E3-20FF-419C-A535-BE98533DA1A8}">
      <dsp:nvSpPr>
        <dsp:cNvPr id="0" name=""/>
        <dsp:cNvSpPr/>
      </dsp:nvSpPr>
      <dsp:spPr>
        <a:xfrm rot="5400000">
          <a:off x="3376110" y="2010026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94ADB-E2FC-4FB6-BBA5-9E856C6BAE3B}">
      <dsp:nvSpPr>
        <dsp:cNvPr id="0" name=""/>
        <dsp:cNvSpPr/>
      </dsp:nvSpPr>
      <dsp:spPr>
        <a:xfrm>
          <a:off x="3279767" y="2296975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宇宙迴旋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3279767" y="2296975"/>
        <a:ext cx="867043" cy="760014"/>
      </dsp:txXfrm>
    </dsp:sp>
    <dsp:sp modelId="{E85613BE-096E-4E62-8F95-62488AA3F1A7}">
      <dsp:nvSpPr>
        <dsp:cNvPr id="0" name=""/>
        <dsp:cNvSpPr/>
      </dsp:nvSpPr>
      <dsp:spPr>
        <a:xfrm>
          <a:off x="3983218" y="1939321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4042769"/>
            <a:satOff val="-18654"/>
            <a:lumOff val="686"/>
            <a:alphaOff val="0"/>
          </a:schemeClr>
        </a:solidFill>
        <a:ln w="12700" cap="flat" cmpd="sng" algn="ctr">
          <a:solidFill>
            <a:schemeClr val="accent4">
              <a:hueOff val="4042769"/>
              <a:satOff val="-18654"/>
              <a:lumOff val="6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E81F7-1735-4869-B9D4-7E2B526E4F5E}">
      <dsp:nvSpPr>
        <dsp:cNvPr id="0" name=""/>
        <dsp:cNvSpPr/>
      </dsp:nvSpPr>
      <dsp:spPr>
        <a:xfrm rot="5400000">
          <a:off x="4437541" y="1747374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4620308"/>
            <a:satOff val="-21319"/>
            <a:lumOff val="784"/>
            <a:alphaOff val="0"/>
          </a:schemeClr>
        </a:solidFill>
        <a:ln w="12700" cap="flat" cmpd="sng" algn="ctr">
          <a:solidFill>
            <a:schemeClr val="accent4">
              <a:hueOff val="4620308"/>
              <a:satOff val="-21319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3FAD8A-61F4-4800-BE99-8E3A7FAD00FE}">
      <dsp:nvSpPr>
        <dsp:cNvPr id="0" name=""/>
        <dsp:cNvSpPr/>
      </dsp:nvSpPr>
      <dsp:spPr>
        <a:xfrm>
          <a:off x="4341198" y="2034323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摩天輪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4341198" y="2034323"/>
        <a:ext cx="867043" cy="760014"/>
      </dsp:txXfrm>
    </dsp:sp>
    <dsp:sp modelId="{240F2E69-6F8B-479C-9CFF-8A70AA3D8B21}">
      <dsp:nvSpPr>
        <dsp:cNvPr id="0" name=""/>
        <dsp:cNvSpPr/>
      </dsp:nvSpPr>
      <dsp:spPr>
        <a:xfrm>
          <a:off x="5044648" y="1676669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06C485-3285-45AB-AA83-07F794A6E1FB}">
      <dsp:nvSpPr>
        <dsp:cNvPr id="0" name=""/>
        <dsp:cNvSpPr/>
      </dsp:nvSpPr>
      <dsp:spPr>
        <a:xfrm rot="5400000">
          <a:off x="5498971" y="1484722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5775385"/>
            <a:satOff val="-26649"/>
            <a:lumOff val="981"/>
            <a:alphaOff val="0"/>
          </a:schemeClr>
        </a:solidFill>
        <a:ln w="12700" cap="flat" cmpd="sng" algn="ctr">
          <a:solidFill>
            <a:schemeClr val="accent4">
              <a:hueOff val="5775385"/>
              <a:satOff val="-26649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F3280A-952C-457B-A76E-33FC572D4EFF}">
      <dsp:nvSpPr>
        <dsp:cNvPr id="0" name=""/>
        <dsp:cNvSpPr/>
      </dsp:nvSpPr>
      <dsp:spPr>
        <a:xfrm>
          <a:off x="5402628" y="1771671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12:00</a:t>
          </a: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午餐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5402628" y="1771671"/>
        <a:ext cx="867043" cy="760014"/>
      </dsp:txXfrm>
    </dsp:sp>
    <dsp:sp modelId="{6E62D12C-63D7-4902-B08D-198FFDC7CB74}">
      <dsp:nvSpPr>
        <dsp:cNvPr id="0" name=""/>
        <dsp:cNvSpPr/>
      </dsp:nvSpPr>
      <dsp:spPr>
        <a:xfrm>
          <a:off x="6106078" y="1414017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6352923"/>
            <a:satOff val="-29314"/>
            <a:lumOff val="1079"/>
            <a:alphaOff val="0"/>
          </a:schemeClr>
        </a:solidFill>
        <a:ln w="12700" cap="flat" cmpd="sng" algn="ctr">
          <a:solidFill>
            <a:schemeClr val="accent4">
              <a:hueOff val="6352923"/>
              <a:satOff val="-29314"/>
              <a:lumOff val="10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A288D-404A-4B3A-BF60-B27C0DF1E275}">
      <dsp:nvSpPr>
        <dsp:cNvPr id="0" name=""/>
        <dsp:cNvSpPr/>
      </dsp:nvSpPr>
      <dsp:spPr>
        <a:xfrm rot="5400000">
          <a:off x="6560401" y="1222070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0EF50-91C5-47CD-8000-501D1D5CCC95}">
      <dsp:nvSpPr>
        <dsp:cNvPr id="0" name=""/>
        <dsp:cNvSpPr/>
      </dsp:nvSpPr>
      <dsp:spPr>
        <a:xfrm>
          <a:off x="6464058" y="1509019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密室逃脫</a:t>
          </a:r>
          <a:endParaRPr lang="zh-TW" altLang="en-US" sz="36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6464058" y="1509019"/>
        <a:ext cx="867043" cy="760014"/>
      </dsp:txXfrm>
    </dsp:sp>
    <dsp:sp modelId="{71D835E2-0B93-409B-B47D-7A3E5099595A}">
      <dsp:nvSpPr>
        <dsp:cNvPr id="0" name=""/>
        <dsp:cNvSpPr/>
      </dsp:nvSpPr>
      <dsp:spPr>
        <a:xfrm>
          <a:off x="7167508" y="1151365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7508000"/>
            <a:satOff val="-34644"/>
            <a:lumOff val="1275"/>
            <a:alphaOff val="0"/>
          </a:schemeClr>
        </a:solidFill>
        <a:ln w="12700" cap="flat" cmpd="sng" algn="ctr">
          <a:solidFill>
            <a:schemeClr val="accent4">
              <a:hueOff val="7508000"/>
              <a:satOff val="-34644"/>
              <a:lumOff val="12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1FEB9-2877-45AD-86AC-44F01EEB07B4}">
      <dsp:nvSpPr>
        <dsp:cNvPr id="0" name=""/>
        <dsp:cNvSpPr/>
      </dsp:nvSpPr>
      <dsp:spPr>
        <a:xfrm rot="5400000">
          <a:off x="7621832" y="959418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8085538"/>
            <a:satOff val="-37308"/>
            <a:lumOff val="1373"/>
            <a:alphaOff val="0"/>
          </a:schemeClr>
        </a:solidFill>
        <a:ln w="12700" cap="flat" cmpd="sng" algn="ctr">
          <a:solidFill>
            <a:schemeClr val="accent4">
              <a:hueOff val="8085538"/>
              <a:satOff val="-37308"/>
              <a:lumOff val="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691B19-2D26-4307-BB87-5A81726D00AE}">
      <dsp:nvSpPr>
        <dsp:cNvPr id="0" name=""/>
        <dsp:cNvSpPr/>
      </dsp:nvSpPr>
      <dsp:spPr>
        <a:xfrm>
          <a:off x="7525489" y="1246367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巡戈飛椅</a:t>
          </a:r>
          <a:endParaRPr lang="en-US" altLang="zh-TW" sz="3600" kern="12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7525489" y="1246367"/>
        <a:ext cx="867043" cy="760014"/>
      </dsp:txXfrm>
    </dsp:sp>
    <dsp:sp modelId="{A85822A0-62D5-4AA0-AD56-DBC68C049481}">
      <dsp:nvSpPr>
        <dsp:cNvPr id="0" name=""/>
        <dsp:cNvSpPr/>
      </dsp:nvSpPr>
      <dsp:spPr>
        <a:xfrm>
          <a:off x="8228939" y="888713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accent4">
              <a:hueOff val="8663077"/>
              <a:satOff val="-39973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5D759-46A3-4306-9976-836CCC721F55}">
      <dsp:nvSpPr>
        <dsp:cNvPr id="0" name=""/>
        <dsp:cNvSpPr/>
      </dsp:nvSpPr>
      <dsp:spPr>
        <a:xfrm rot="5400000">
          <a:off x="8683262" y="696766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9240615"/>
            <a:satOff val="-42638"/>
            <a:lumOff val="1569"/>
            <a:alphaOff val="0"/>
          </a:schemeClr>
        </a:solidFill>
        <a:ln w="12700" cap="flat" cmpd="sng" algn="ctr">
          <a:solidFill>
            <a:schemeClr val="accent4">
              <a:hueOff val="9240615"/>
              <a:satOff val="-42638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291B14-801A-4FD0-9B42-93F72F658360}">
      <dsp:nvSpPr>
        <dsp:cNvPr id="0" name=""/>
        <dsp:cNvSpPr/>
      </dsp:nvSpPr>
      <dsp:spPr>
        <a:xfrm>
          <a:off x="8586919" y="983715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碰碰車</a:t>
          </a:r>
          <a:endParaRPr lang="en-US" altLang="zh-TW" sz="3600" kern="12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8586919" y="983715"/>
        <a:ext cx="867043" cy="760014"/>
      </dsp:txXfrm>
    </dsp:sp>
    <dsp:sp modelId="{F75A16AA-4D48-46B6-B03B-CA2AE63CC2D2}">
      <dsp:nvSpPr>
        <dsp:cNvPr id="0" name=""/>
        <dsp:cNvSpPr/>
      </dsp:nvSpPr>
      <dsp:spPr>
        <a:xfrm>
          <a:off x="9290369" y="626061"/>
          <a:ext cx="163593" cy="163593"/>
        </a:xfrm>
        <a:prstGeom prst="triangle">
          <a:avLst>
            <a:gd name="adj" fmla="val 100000"/>
          </a:avLst>
        </a:prstGeom>
        <a:solidFill>
          <a:schemeClr val="accent4">
            <a:hueOff val="9818154"/>
            <a:satOff val="-45303"/>
            <a:lumOff val="1667"/>
            <a:alphaOff val="0"/>
          </a:schemeClr>
        </a:solidFill>
        <a:ln w="12700" cap="flat" cmpd="sng" algn="ctr">
          <a:solidFill>
            <a:schemeClr val="accent4">
              <a:hueOff val="9818154"/>
              <a:satOff val="-45303"/>
              <a:lumOff val="1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D9CC8-CD0C-4018-B76B-EBA9FB6DF7B5}">
      <dsp:nvSpPr>
        <dsp:cNvPr id="0" name=""/>
        <dsp:cNvSpPr/>
      </dsp:nvSpPr>
      <dsp:spPr>
        <a:xfrm rot="5400000">
          <a:off x="9744692" y="434114"/>
          <a:ext cx="577163" cy="960387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0D43D-ADE2-48DB-9838-CDB4A24120C7}">
      <dsp:nvSpPr>
        <dsp:cNvPr id="0" name=""/>
        <dsp:cNvSpPr/>
      </dsp:nvSpPr>
      <dsp:spPr>
        <a:xfrm>
          <a:off x="9648349" y="721063"/>
          <a:ext cx="867043" cy="760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回家</a:t>
          </a:r>
          <a:endParaRPr lang="en-US" altLang="zh-TW" sz="3600" kern="1200" dirty="0" smtClean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9648349" y="721063"/>
        <a:ext cx="867043" cy="760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71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37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408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765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627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07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8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27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88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92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A522F-9DB5-42CE-BD79-30A1149756D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5657-2E69-4ACA-945B-15097EDB88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01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</a:t>
            </a:r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童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樂</a:t>
            </a:r>
            <a:r>
              <a:rPr lang="zh-TW" altLang="en-US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園</a:t>
            </a:r>
            <a:r>
              <a:rPr lang="zh-TW" altLang="en-US" dirty="0" smtClean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</a:t>
            </a:r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日</a:t>
            </a:r>
            <a:r>
              <a:rPr lang="zh-TW" altLang="en-US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遊</a:t>
            </a:r>
            <a:endParaRPr lang="zh-TW" altLang="en-US" dirty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CC99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設計者</a:t>
            </a:r>
            <a:r>
              <a:rPr lang="en-US" altLang="zh-TW" dirty="0" smtClean="0">
                <a:solidFill>
                  <a:srgbClr val="00CC99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:</a:t>
            </a:r>
            <a:r>
              <a:rPr lang="zh-TW" altLang="en-US" dirty="0" smtClean="0">
                <a:solidFill>
                  <a:srgbClr val="00CC99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林宥妡</a:t>
            </a:r>
            <a:endParaRPr lang="zh-TW" altLang="en-US" dirty="0">
              <a:solidFill>
                <a:srgbClr val="00CC99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981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6000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行程規劃</a:t>
            </a:r>
            <a:endParaRPr lang="zh-TW" altLang="en-US" sz="6000" dirty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576449"/>
              </p:ext>
            </p:extLst>
          </p:nvPr>
        </p:nvGraphicFramePr>
        <p:xfrm>
          <a:off x="838199" y="1825625"/>
          <a:ext cx="10515601" cy="447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572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         </a:t>
            </a:r>
            <a:r>
              <a:rPr lang="zh-TW" altLang="en-US" sz="60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票價</a:t>
            </a:r>
            <a:endParaRPr lang="zh-TW" altLang="en-US" sz="6000" dirty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060154"/>
              </p:ext>
            </p:extLst>
          </p:nvPr>
        </p:nvGraphicFramePr>
        <p:xfrm>
          <a:off x="838200" y="2455817"/>
          <a:ext cx="10853060" cy="3749042"/>
        </p:xfrm>
        <a:graphic>
          <a:graphicData uri="http://schemas.openxmlformats.org/drawingml/2006/table">
            <a:tbl>
              <a:tblPr/>
              <a:tblGrid>
                <a:gridCol w="1627959">
                  <a:extLst>
                    <a:ext uri="{9D8B030D-6E8A-4147-A177-3AD203B41FA5}">
                      <a16:colId xmlns:a16="http://schemas.microsoft.com/office/drawing/2014/main" val="3846451488"/>
                    </a:ext>
                  </a:extLst>
                </a:gridCol>
                <a:gridCol w="1627959">
                  <a:extLst>
                    <a:ext uri="{9D8B030D-6E8A-4147-A177-3AD203B41FA5}">
                      <a16:colId xmlns:a16="http://schemas.microsoft.com/office/drawing/2014/main" val="3754156371"/>
                    </a:ext>
                  </a:extLst>
                </a:gridCol>
                <a:gridCol w="1627959">
                  <a:extLst>
                    <a:ext uri="{9D8B030D-6E8A-4147-A177-3AD203B41FA5}">
                      <a16:colId xmlns:a16="http://schemas.microsoft.com/office/drawing/2014/main" val="3367201438"/>
                    </a:ext>
                  </a:extLst>
                </a:gridCol>
                <a:gridCol w="1627959">
                  <a:extLst>
                    <a:ext uri="{9D8B030D-6E8A-4147-A177-3AD203B41FA5}">
                      <a16:colId xmlns:a16="http://schemas.microsoft.com/office/drawing/2014/main" val="2497188404"/>
                    </a:ext>
                  </a:extLst>
                </a:gridCol>
                <a:gridCol w="1627959">
                  <a:extLst>
                    <a:ext uri="{9D8B030D-6E8A-4147-A177-3AD203B41FA5}">
                      <a16:colId xmlns:a16="http://schemas.microsoft.com/office/drawing/2014/main" val="3853002167"/>
                    </a:ext>
                  </a:extLst>
                </a:gridCol>
                <a:gridCol w="1627959">
                  <a:extLst>
                    <a:ext uri="{9D8B030D-6E8A-4147-A177-3AD203B41FA5}">
                      <a16:colId xmlns:a16="http://schemas.microsoft.com/office/drawing/2014/main" val="3717480632"/>
                    </a:ext>
                  </a:extLst>
                </a:gridCol>
                <a:gridCol w="1085306">
                  <a:extLst>
                    <a:ext uri="{9D8B030D-6E8A-4147-A177-3AD203B41FA5}">
                      <a16:colId xmlns:a16="http://schemas.microsoft.com/office/drawing/2014/main" val="1541861266"/>
                    </a:ext>
                  </a:extLst>
                </a:gridCol>
              </a:tblGrid>
              <a:tr h="6837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b="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園區自營遊樂設施</a:t>
                      </a:r>
                      <a:b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委外小型遊樂設施</a:t>
                      </a:r>
                      <a:b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小小水樂園</a:t>
                      </a:r>
                      <a:b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</a:t>
                      </a:r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夏季開放</a:t>
                      </a:r>
                      <a:r>
                        <a:rPr lang="en-US" altLang="zh-TW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  <a:br>
                        <a:rPr lang="en-US" altLang="zh-TW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1800" kern="120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17358"/>
                  </a:ext>
                </a:extLst>
              </a:tr>
              <a:tr h="16976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優待票</a:t>
                      </a:r>
                      <a:b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(5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團體票</a:t>
                      </a:r>
                      <a:b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(7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折</a:t>
                      </a:r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740051"/>
                  </a:ext>
                </a:extLst>
              </a:tr>
              <a:tr h="6837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票價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</a:t>
                      </a: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人</a:t>
                      </a:r>
                      <a:b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</a:br>
                      <a:r>
                        <a:rPr lang="zh-TW" altLang="en-US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30 (7</a:t>
                      </a:r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項</a:t>
                      </a:r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3200" b="0" kern="1200" dirty="0">
                          <a:solidFill>
                            <a:srgbClr val="343434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382412"/>
                  </a:ext>
                </a:extLst>
              </a:tr>
              <a:tr h="6837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20 (8</a:t>
                      </a:r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項</a:t>
                      </a:r>
                      <a:r>
                        <a:rPr lang="en-US" altLang="zh-TW" sz="1800" kern="1200" dirty="0">
                          <a:solidFill>
                            <a:schemeClr val="tx1"/>
                          </a:solidFill>
                          <a:effectLst/>
                          <a:latin typeface="清松手寫體1" panose="00000500000000000000" pitchFamily="2" charset="-120"/>
                          <a:ea typeface="清松手寫體1" panose="00000500000000000000" pitchFamily="2" charset="-120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708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91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9457" y="432500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          </a:t>
            </a:r>
            <a:r>
              <a:rPr lang="zh-TW" altLang="en-US" sz="6000" dirty="0" smtClean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密室逃脫</a:t>
            </a:r>
            <a:endParaRPr lang="zh-TW" altLang="en-US" sz="6000" dirty="0">
              <a:solidFill>
                <a:srgbClr val="FFCC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【</a:t>
            </a:r>
            <a:r>
              <a:rPr lang="zh-TW" altLang="en-US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夢境特攻</a:t>
            </a:r>
            <a:r>
              <a:rPr lang="en-US" altLang="zh-TW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2.0】-</a:t>
            </a:r>
            <a:r>
              <a:rPr lang="zh-TW" altLang="en-US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各位是擁有潛入夢境能力的特攻，在大戰過後，法國一批珍貴的藝術品就此消失，經過多年的搜查，政府掌握到關鍵人物</a:t>
            </a:r>
            <a:r>
              <a:rPr lang="en-US" altLang="zh-TW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--</a:t>
            </a:r>
            <a:r>
              <a:rPr lang="zh-TW" altLang="en-US" sz="32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一名藝術品管理員，如今他已病倒，各位必須進入他的潛意識，找到藝術品的去處。</a:t>
            </a:r>
          </a:p>
        </p:txBody>
      </p:sp>
      <p:pic>
        <p:nvPicPr>
          <p:cNvPr id="2050" name="Picture 2" descr="《夢境特攻2.0》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973" y="1314488"/>
            <a:ext cx="3802084" cy="537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35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60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zh-TW" altLang="en-US" sz="44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44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!</a:t>
            </a:r>
            <a:r>
              <a:rPr lang="zh-TW" altLang="en-US" sz="44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/>
            </a:r>
            <a:br>
              <a:rPr lang="zh-TW" altLang="en-US" sz="4400" dirty="0">
                <a:solidFill>
                  <a:srgbClr val="00CC99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</a:br>
            <a:endParaRPr lang="zh-TW" altLang="en-US" sz="4400" dirty="0">
              <a:solidFill>
                <a:srgbClr val="00CC99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028" y="1690688"/>
            <a:ext cx="5216586" cy="391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8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60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86395" y="193012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000" dirty="0"/>
              <a:t>兒童新</a:t>
            </a:r>
            <a:r>
              <a:rPr lang="zh-TW" altLang="en-US" sz="2000" dirty="0" smtClean="0"/>
              <a:t>樂園</a:t>
            </a:r>
            <a:r>
              <a:rPr lang="en-US" altLang="zh-TW" sz="2000" dirty="0"/>
              <a:t>:</a:t>
            </a:r>
            <a:r>
              <a:rPr lang="en-US" altLang="zh-TW" sz="2000" u="sng" dirty="0">
                <a:solidFill>
                  <a:srgbClr val="0070C0"/>
                </a:solidFill>
              </a:rPr>
              <a:t>https://www.tcap.taipei/cp.aspx?n=57F1A46B66881160&amp;s=40099B55372ED816</a:t>
            </a:r>
            <a:endParaRPr lang="zh-TW" altLang="en-US" sz="20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76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r>
              <a:rPr lang="zh-TW" altLang="en-US" sz="7200" b="1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簡介</a:t>
            </a:r>
            <a:r>
              <a:rPr lang="en-US" altLang="zh-TW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(</a:t>
            </a:r>
            <a:r>
              <a:rPr lang="zh-TW" altLang="en-US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影片長度</a:t>
            </a:r>
            <a:r>
              <a:rPr lang="en-US" altLang="zh-TW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5</a:t>
            </a:r>
            <a:r>
              <a:rPr lang="zh-TW" altLang="en-US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</a:t>
            </a:r>
            <a:r>
              <a:rPr lang="en-US" altLang="zh-TW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40</a:t>
            </a:r>
            <a:r>
              <a:rPr lang="zh-TW" altLang="en-US" sz="3200" b="1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秒</a:t>
            </a:r>
            <a:r>
              <a:rPr lang="en-US" altLang="zh-TW" sz="3200" b="1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)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61457" y="1893858"/>
            <a:ext cx="8236132" cy="463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58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253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文鼎粗鋼筆行楷</vt:lpstr>
      <vt:lpstr>文鼎細行楷</vt:lpstr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                                行程規劃</vt:lpstr>
      <vt:lpstr>                票價</vt:lpstr>
      <vt:lpstr>          密室逃脫</vt:lpstr>
      <vt:lpstr>                                宇宙迴旋</vt:lpstr>
      <vt:lpstr>                                資料來源</vt:lpstr>
      <vt:lpstr>兒童新樂園簡介(影片長度5分40秒)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2021-12-28T06:38:36Z</dcterms:created>
  <dcterms:modified xsi:type="dcterms:W3CDTF">2022-01-11T06:44:51Z</dcterms:modified>
</cp:coreProperties>
</file>