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00FF"/>
    <a:srgbClr val="99CC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EF7911-F9F8-423D-B14B-EF0A5C85EDD2}" type="doc">
      <dgm:prSet loTypeId="urn:microsoft.com/office/officeart/2005/8/layout/bProcess3" loCatId="process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1F7332F-0D86-4D72-8F81-A58191E6D051}">
      <dgm:prSet phldrT="[文字]" custT="1"/>
      <dgm:spPr/>
      <dgm:t>
        <a:bodyPr/>
        <a:lstStyle/>
        <a:p>
          <a:r>
            <a:rPr lang="en-US" altLang="zh-TW" sz="3200" b="1" i="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09:00</a:t>
          </a:r>
          <a:r>
            <a:rPr lang="zh-TW" altLang="en-US" sz="3200" b="1" i="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開始玩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DE90AE1-39B8-4CA7-B3B6-AE88037FC2DC}" type="parTrans" cxnId="{965E9B84-C3A7-4744-A31D-019A9FF07B30}">
      <dgm:prSet/>
      <dgm:spPr/>
      <dgm:t>
        <a:bodyPr/>
        <a:lstStyle/>
        <a:p>
          <a:endParaRPr lang="zh-TW" altLang="en-US"/>
        </a:p>
      </dgm:t>
    </dgm:pt>
    <dgm:pt modelId="{476EBA63-3A4D-4E09-A7BE-A1DC87125722}" type="sibTrans" cxnId="{965E9B84-C3A7-4744-A31D-019A9FF07B30}">
      <dgm:prSet/>
      <dgm:spPr/>
      <dgm:t>
        <a:bodyPr/>
        <a:lstStyle/>
        <a:p>
          <a:endParaRPr lang="zh-TW" altLang="en-US"/>
        </a:p>
      </dgm:t>
    </dgm:pt>
    <dgm:pt modelId="{715B0B20-709F-4659-8CD2-7E52C2D61AC4}">
      <dgm:prSet phldrT="[文字]" custT="1"/>
      <dgm:spPr/>
      <dgm:t>
        <a:bodyPr/>
        <a:lstStyle/>
        <a:p>
          <a:r>
            <a:rPr lang="zh-TW" altLang="en-US" sz="3200" b="0" i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摩天輪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0AF48A1-3390-4B34-A72D-5AEF58D599A3}" type="parTrans" cxnId="{14952F16-1719-4900-A5AE-2AD3E1473189}">
      <dgm:prSet/>
      <dgm:spPr/>
      <dgm:t>
        <a:bodyPr/>
        <a:lstStyle/>
        <a:p>
          <a:endParaRPr lang="zh-TW" altLang="en-US"/>
        </a:p>
      </dgm:t>
    </dgm:pt>
    <dgm:pt modelId="{F3B3E3CC-0D7B-4FA2-A198-7CCE27D713ED}" type="sibTrans" cxnId="{14952F16-1719-4900-A5AE-2AD3E1473189}">
      <dgm:prSet/>
      <dgm:spPr/>
      <dgm:t>
        <a:bodyPr/>
        <a:lstStyle/>
        <a:p>
          <a:endParaRPr lang="zh-TW" altLang="en-US"/>
        </a:p>
      </dgm:t>
    </dgm:pt>
    <dgm:pt modelId="{F895CC94-8F10-40D2-9122-05F51AE6F645}">
      <dgm:prSet phldrT="[文字]" custT="1"/>
      <dgm:spPr/>
      <dgm:t>
        <a:bodyPr/>
        <a:lstStyle/>
        <a:p>
          <a:r>
            <a:rPr lang="zh-TW" altLang="en-US" sz="2800" b="0" i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sz="28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84E64EB-9482-45FD-8C0C-9344EAD9634A}" type="parTrans" cxnId="{C047E3AF-1714-4ECF-9FD9-3226D8F6916E}">
      <dgm:prSet/>
      <dgm:spPr/>
      <dgm:t>
        <a:bodyPr/>
        <a:lstStyle/>
        <a:p>
          <a:endParaRPr lang="zh-TW" altLang="en-US"/>
        </a:p>
      </dgm:t>
    </dgm:pt>
    <dgm:pt modelId="{DA644764-D86F-4DB7-9CE9-7F8FE7F726EF}" type="sibTrans" cxnId="{C047E3AF-1714-4ECF-9FD9-3226D8F6916E}">
      <dgm:prSet/>
      <dgm:spPr/>
      <dgm:t>
        <a:bodyPr/>
        <a:lstStyle/>
        <a:p>
          <a:endParaRPr lang="zh-TW" altLang="en-US"/>
        </a:p>
      </dgm:t>
    </dgm:pt>
    <dgm:pt modelId="{215DA928-1EB4-4717-A2AA-7EB3C3342FAA}">
      <dgm:prSet phldrT="[文字]" custT="1"/>
      <dgm:spPr/>
      <dgm:t>
        <a:bodyPr/>
        <a:lstStyle/>
        <a:p>
          <a:r>
            <a:rPr lang="zh-TW" altLang="en-US" sz="3200" b="0" i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轉轉咖啡杯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DC70C52-4D02-4EBF-B4CD-6CEBEBD4F0C2}" type="parTrans" cxnId="{1D7A22D8-81EF-4BA2-81C4-C25EB84E0AB6}">
      <dgm:prSet/>
      <dgm:spPr/>
      <dgm:t>
        <a:bodyPr/>
        <a:lstStyle/>
        <a:p>
          <a:endParaRPr lang="zh-TW" altLang="en-US"/>
        </a:p>
      </dgm:t>
    </dgm:pt>
    <dgm:pt modelId="{826C45BD-A3F8-44E9-997F-1B68098ACFF7}" type="sibTrans" cxnId="{1D7A22D8-81EF-4BA2-81C4-C25EB84E0AB6}">
      <dgm:prSet/>
      <dgm:spPr/>
      <dgm:t>
        <a:bodyPr/>
        <a:lstStyle/>
        <a:p>
          <a:endParaRPr lang="zh-TW" altLang="en-US"/>
        </a:p>
      </dgm:t>
    </dgm:pt>
    <dgm:pt modelId="{6429B43F-EEC2-4443-9B73-540E91298D01}">
      <dgm:prSet phldrT="[文字]" custT="1"/>
      <dgm:spPr/>
      <dgm:t>
        <a:bodyPr/>
        <a:lstStyle/>
        <a:p>
          <a:r>
            <a:rPr lang="zh-TW" altLang="en-US" sz="3200" b="0" i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9ABF439-7B7B-417D-82D4-A717E7F29482}" type="parTrans" cxnId="{43B9CD86-60A5-48E1-93FA-12C8B041A7FF}">
      <dgm:prSet/>
      <dgm:spPr/>
      <dgm:t>
        <a:bodyPr/>
        <a:lstStyle/>
        <a:p>
          <a:endParaRPr lang="zh-TW" altLang="en-US"/>
        </a:p>
      </dgm:t>
    </dgm:pt>
    <dgm:pt modelId="{89773CB4-7696-49C0-9CC0-879C1D08B9CC}" type="sibTrans" cxnId="{43B9CD86-60A5-48E1-93FA-12C8B041A7FF}">
      <dgm:prSet/>
      <dgm:spPr/>
      <dgm:t>
        <a:bodyPr/>
        <a:lstStyle/>
        <a:p>
          <a:endParaRPr lang="zh-TW" altLang="en-US"/>
        </a:p>
      </dgm:t>
    </dgm:pt>
    <dgm:pt modelId="{08F5A628-75F1-4B88-9B60-79D57F1F46F6}">
      <dgm:prSet phldrT="[文字]" custT="1"/>
      <dgm:spPr/>
      <dgm:t>
        <a:bodyPr/>
        <a:lstStyle/>
        <a:p>
          <a:r>
            <a:rPr lang="en-US" altLang="zh-TW" sz="3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12:00</a:t>
          </a:r>
          <a:r>
            <a:rPr lang="zh-TW" altLang="en-US" sz="3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吃午餐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085AF68-1CA3-458A-8D02-5A8ED7F2A3EF}" type="parTrans" cxnId="{927C8907-4A39-4C54-A20F-B7193BFB39BA}">
      <dgm:prSet/>
      <dgm:spPr/>
      <dgm:t>
        <a:bodyPr/>
        <a:lstStyle/>
        <a:p>
          <a:endParaRPr lang="zh-TW" altLang="en-US"/>
        </a:p>
      </dgm:t>
    </dgm:pt>
    <dgm:pt modelId="{38D81DA1-D36B-453B-8F31-77620B887719}" type="sibTrans" cxnId="{927C8907-4A39-4C54-A20F-B7193BFB39BA}">
      <dgm:prSet/>
      <dgm:spPr/>
      <dgm:t>
        <a:bodyPr/>
        <a:lstStyle/>
        <a:p>
          <a:endParaRPr lang="zh-TW" altLang="en-US"/>
        </a:p>
      </dgm:t>
    </dgm:pt>
    <dgm:pt modelId="{14576C7A-800C-4E3E-9993-9CE57983CBCB}">
      <dgm:prSet phldrT="[文字]" custT="1"/>
      <dgm:spPr/>
      <dgm:t>
        <a:bodyPr/>
        <a:lstStyle/>
        <a:p>
          <a:r>
            <a:rPr lang="zh-TW" altLang="en-US" sz="3200" b="0" i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11DCB05-BB84-4624-84E1-DB376EB69551}" type="parTrans" cxnId="{9208F6DD-5662-4C52-8D43-F36D460A3ABA}">
      <dgm:prSet/>
      <dgm:spPr/>
      <dgm:t>
        <a:bodyPr/>
        <a:lstStyle/>
        <a:p>
          <a:endParaRPr lang="zh-TW" altLang="en-US"/>
        </a:p>
      </dgm:t>
    </dgm:pt>
    <dgm:pt modelId="{B0D90E2E-58BB-4146-A4E4-4EA794EB89BA}" type="sibTrans" cxnId="{9208F6DD-5662-4C52-8D43-F36D460A3ABA}">
      <dgm:prSet/>
      <dgm:spPr/>
      <dgm:t>
        <a:bodyPr/>
        <a:lstStyle/>
        <a:p>
          <a:endParaRPr lang="zh-TW" altLang="en-US"/>
        </a:p>
      </dgm:t>
    </dgm:pt>
    <dgm:pt modelId="{5C9A483B-A536-4DEA-8A7B-C8F5A71851AB}">
      <dgm:prSet phldrT="[文字]" custT="1"/>
      <dgm:spPr/>
      <dgm:t>
        <a:bodyPr/>
        <a:lstStyle/>
        <a:p>
          <a:r>
            <a:rPr lang="zh-TW" altLang="en-US" sz="3200" b="0" i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B60A4CD-8280-4087-8082-F546FD195197}" type="parTrans" cxnId="{2CB2454A-6637-4025-9EF0-BA144148F193}">
      <dgm:prSet/>
      <dgm:spPr/>
      <dgm:t>
        <a:bodyPr/>
        <a:lstStyle/>
        <a:p>
          <a:endParaRPr lang="zh-TW" altLang="en-US"/>
        </a:p>
      </dgm:t>
    </dgm:pt>
    <dgm:pt modelId="{E59ACC52-96EB-47B5-AEC4-7BA17C1E57F1}" type="sibTrans" cxnId="{2CB2454A-6637-4025-9EF0-BA144148F193}">
      <dgm:prSet/>
      <dgm:spPr/>
      <dgm:t>
        <a:bodyPr/>
        <a:lstStyle/>
        <a:p>
          <a:endParaRPr lang="zh-TW" altLang="en-US"/>
        </a:p>
      </dgm:t>
    </dgm:pt>
    <dgm:pt modelId="{FAA102CE-EEDB-4A7B-A8D0-5C23EECDF2C6}">
      <dgm:prSet phldrT="[文字]" custT="1"/>
      <dgm:spPr/>
      <dgm:t>
        <a:bodyPr/>
        <a:lstStyle/>
        <a:p>
          <a:r>
            <a:rPr lang="zh-TW" altLang="en-US" sz="3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叢林吼吼樹屋</a:t>
          </a:r>
          <a:endParaRPr lang="zh-TW" altLang="en-US" sz="3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34BAC41-0822-4E20-AD6E-EF8595457238}" type="parTrans" cxnId="{EBC5C3FA-0837-47D8-9C86-F022F352B605}">
      <dgm:prSet/>
      <dgm:spPr/>
      <dgm:t>
        <a:bodyPr/>
        <a:lstStyle/>
        <a:p>
          <a:endParaRPr lang="zh-TW" altLang="en-US"/>
        </a:p>
      </dgm:t>
    </dgm:pt>
    <dgm:pt modelId="{6D76AE10-ACE9-45A9-90D4-044C35D45460}" type="sibTrans" cxnId="{EBC5C3FA-0837-47D8-9C86-F022F352B605}">
      <dgm:prSet/>
      <dgm:spPr/>
      <dgm:t>
        <a:bodyPr/>
        <a:lstStyle/>
        <a:p>
          <a:endParaRPr lang="zh-TW" altLang="en-US"/>
        </a:p>
      </dgm:t>
    </dgm:pt>
    <dgm:pt modelId="{44DA1D94-C9E6-4419-8EED-207621FF5D92}">
      <dgm:prSet phldrT="[文字]" custT="1"/>
      <dgm:spPr/>
      <dgm:t>
        <a:bodyPr/>
        <a:lstStyle/>
        <a:p>
          <a:r>
            <a:rPr lang="zh-TW" altLang="en-US" sz="28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密室逃脫</a:t>
          </a:r>
          <a:endParaRPr lang="zh-TW" altLang="en-US" sz="28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70BFF11-7952-479F-93B9-C63F44673835}" type="parTrans" cxnId="{1A6AC5F2-7588-44EE-8CB6-382FB203018C}">
      <dgm:prSet/>
      <dgm:spPr/>
      <dgm:t>
        <a:bodyPr/>
        <a:lstStyle/>
        <a:p>
          <a:endParaRPr lang="zh-TW" altLang="en-US"/>
        </a:p>
      </dgm:t>
    </dgm:pt>
    <dgm:pt modelId="{6C47FB09-62B5-42C5-9B8C-1825D42A5409}" type="sibTrans" cxnId="{1A6AC5F2-7588-44EE-8CB6-382FB203018C}">
      <dgm:prSet/>
      <dgm:spPr/>
      <dgm:t>
        <a:bodyPr/>
        <a:lstStyle/>
        <a:p>
          <a:endParaRPr lang="zh-TW" altLang="en-US"/>
        </a:p>
      </dgm:t>
    </dgm:pt>
    <dgm:pt modelId="{70EA0266-CDCC-4D00-9AB0-E205FAA4842F}">
      <dgm:prSet phldrT="[文字]" custT="1"/>
      <dgm:spPr/>
      <dgm:t>
        <a:bodyPr/>
        <a:lstStyle/>
        <a:p>
          <a:r>
            <a:rPr lang="en-US" altLang="zh-TW" sz="28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3:00</a:t>
          </a:r>
          <a:r>
            <a:rPr lang="zh-TW" altLang="en-US" sz="28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回家</a:t>
          </a:r>
          <a:endParaRPr lang="zh-TW" altLang="en-US" sz="28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DEA5524-D307-4FE9-A0EC-11E8DF9662DE}" type="parTrans" cxnId="{37FA3766-8291-454F-90FD-EE31E8AC51CC}">
      <dgm:prSet/>
      <dgm:spPr/>
      <dgm:t>
        <a:bodyPr/>
        <a:lstStyle/>
        <a:p>
          <a:endParaRPr lang="zh-TW" altLang="en-US"/>
        </a:p>
      </dgm:t>
    </dgm:pt>
    <dgm:pt modelId="{9D613778-2876-4C6C-B353-70ECB90F3473}" type="sibTrans" cxnId="{37FA3766-8291-454F-90FD-EE31E8AC51CC}">
      <dgm:prSet/>
      <dgm:spPr/>
      <dgm:t>
        <a:bodyPr/>
        <a:lstStyle/>
        <a:p>
          <a:endParaRPr lang="zh-TW" altLang="en-US"/>
        </a:p>
      </dgm:t>
    </dgm:pt>
    <dgm:pt modelId="{B24488CD-146C-4F09-B1FC-E6B61D5E83D6}" type="pres">
      <dgm:prSet presAssocID="{E8EF7911-F9F8-423D-B14B-EF0A5C85EDD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389AB19-3C86-42F2-B2F0-17DB01FE4ECA}" type="pres">
      <dgm:prSet presAssocID="{71F7332F-0D86-4D72-8F81-A58191E6D051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70A9E6-634F-4184-9672-3B2CAC557C7F}" type="pres">
      <dgm:prSet presAssocID="{476EBA63-3A4D-4E09-A7BE-A1DC87125722}" presName="sibTrans" presStyleLbl="sibTrans1D1" presStyleIdx="0" presStyleCnt="10"/>
      <dgm:spPr/>
      <dgm:t>
        <a:bodyPr/>
        <a:lstStyle/>
        <a:p>
          <a:endParaRPr lang="zh-TW" altLang="en-US"/>
        </a:p>
      </dgm:t>
    </dgm:pt>
    <dgm:pt modelId="{A5DFA7AC-3D55-415C-9FEB-B2737063FCAE}" type="pres">
      <dgm:prSet presAssocID="{476EBA63-3A4D-4E09-A7BE-A1DC87125722}" presName="connectorText" presStyleLbl="sibTrans1D1" presStyleIdx="0" presStyleCnt="10"/>
      <dgm:spPr/>
      <dgm:t>
        <a:bodyPr/>
        <a:lstStyle/>
        <a:p>
          <a:endParaRPr lang="zh-TW" altLang="en-US"/>
        </a:p>
      </dgm:t>
    </dgm:pt>
    <dgm:pt modelId="{24CA4D78-6D8E-429C-8CE0-C9388F4E329B}" type="pres">
      <dgm:prSet presAssocID="{715B0B20-709F-4659-8CD2-7E52C2D61AC4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B57C8C-C872-4937-9133-5EC53626340C}" type="pres">
      <dgm:prSet presAssocID="{F3B3E3CC-0D7B-4FA2-A198-7CCE27D713ED}" presName="sibTrans" presStyleLbl="sibTrans1D1" presStyleIdx="1" presStyleCnt="10"/>
      <dgm:spPr/>
      <dgm:t>
        <a:bodyPr/>
        <a:lstStyle/>
        <a:p>
          <a:endParaRPr lang="zh-TW" altLang="en-US"/>
        </a:p>
      </dgm:t>
    </dgm:pt>
    <dgm:pt modelId="{837C2A11-050F-471D-87AE-9C521A031A14}" type="pres">
      <dgm:prSet presAssocID="{F3B3E3CC-0D7B-4FA2-A198-7CCE27D713ED}" presName="connectorText" presStyleLbl="sibTrans1D1" presStyleIdx="1" presStyleCnt="10"/>
      <dgm:spPr/>
      <dgm:t>
        <a:bodyPr/>
        <a:lstStyle/>
        <a:p>
          <a:endParaRPr lang="zh-TW" altLang="en-US"/>
        </a:p>
      </dgm:t>
    </dgm:pt>
    <dgm:pt modelId="{FA68C7C1-55D4-4508-A407-E92E2D988676}" type="pres">
      <dgm:prSet presAssocID="{F895CC94-8F10-40D2-9122-05F51AE6F645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D80A5-7DD3-4F36-B413-13F75FBAD3D9}" type="pres">
      <dgm:prSet presAssocID="{DA644764-D86F-4DB7-9CE9-7F8FE7F726EF}" presName="sibTrans" presStyleLbl="sibTrans1D1" presStyleIdx="2" presStyleCnt="10"/>
      <dgm:spPr/>
      <dgm:t>
        <a:bodyPr/>
        <a:lstStyle/>
        <a:p>
          <a:endParaRPr lang="zh-TW" altLang="en-US"/>
        </a:p>
      </dgm:t>
    </dgm:pt>
    <dgm:pt modelId="{DEFF5BBB-30FC-4889-A3BB-130F86BCF0E2}" type="pres">
      <dgm:prSet presAssocID="{DA644764-D86F-4DB7-9CE9-7F8FE7F726EF}" presName="connectorText" presStyleLbl="sibTrans1D1" presStyleIdx="2" presStyleCnt="10"/>
      <dgm:spPr/>
      <dgm:t>
        <a:bodyPr/>
        <a:lstStyle/>
        <a:p>
          <a:endParaRPr lang="zh-TW" altLang="en-US"/>
        </a:p>
      </dgm:t>
    </dgm:pt>
    <dgm:pt modelId="{747E21C7-AC3D-44CC-86F7-19FC5D4FFF87}" type="pres">
      <dgm:prSet presAssocID="{215DA928-1EB4-4717-A2AA-7EB3C3342FAA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C23B6B-6EC3-4384-BDFF-8922A72828F3}" type="pres">
      <dgm:prSet presAssocID="{826C45BD-A3F8-44E9-997F-1B68098ACFF7}" presName="sibTrans" presStyleLbl="sibTrans1D1" presStyleIdx="3" presStyleCnt="10"/>
      <dgm:spPr/>
      <dgm:t>
        <a:bodyPr/>
        <a:lstStyle/>
        <a:p>
          <a:endParaRPr lang="zh-TW" altLang="en-US"/>
        </a:p>
      </dgm:t>
    </dgm:pt>
    <dgm:pt modelId="{EB73B291-EC84-4E28-9A5D-EDE1F3AC8A49}" type="pres">
      <dgm:prSet presAssocID="{826C45BD-A3F8-44E9-997F-1B68098ACFF7}" presName="connectorText" presStyleLbl="sibTrans1D1" presStyleIdx="3" presStyleCnt="10"/>
      <dgm:spPr/>
      <dgm:t>
        <a:bodyPr/>
        <a:lstStyle/>
        <a:p>
          <a:endParaRPr lang="zh-TW" altLang="en-US"/>
        </a:p>
      </dgm:t>
    </dgm:pt>
    <dgm:pt modelId="{8DCFA8E8-CD2A-4540-A401-9CF59E092548}" type="pres">
      <dgm:prSet presAssocID="{6429B43F-EEC2-4443-9B73-540E91298D01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E2343C-50DE-41B1-B2F2-53EF78CD345E}" type="pres">
      <dgm:prSet presAssocID="{89773CB4-7696-49C0-9CC0-879C1D08B9CC}" presName="sibTrans" presStyleLbl="sibTrans1D1" presStyleIdx="4" presStyleCnt="10"/>
      <dgm:spPr/>
      <dgm:t>
        <a:bodyPr/>
        <a:lstStyle/>
        <a:p>
          <a:endParaRPr lang="zh-TW" altLang="en-US"/>
        </a:p>
      </dgm:t>
    </dgm:pt>
    <dgm:pt modelId="{021DBFCF-068E-4E26-9302-B246AAEA5FB6}" type="pres">
      <dgm:prSet presAssocID="{89773CB4-7696-49C0-9CC0-879C1D08B9CC}" presName="connectorText" presStyleLbl="sibTrans1D1" presStyleIdx="4" presStyleCnt="10"/>
      <dgm:spPr/>
      <dgm:t>
        <a:bodyPr/>
        <a:lstStyle/>
        <a:p>
          <a:endParaRPr lang="zh-TW" altLang="en-US"/>
        </a:p>
      </dgm:t>
    </dgm:pt>
    <dgm:pt modelId="{66A9B8FE-890F-4834-8578-DA58B4CCAA4D}" type="pres">
      <dgm:prSet presAssocID="{08F5A628-75F1-4B88-9B60-79D57F1F46F6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A3EFFE-AF79-4F2C-A0DF-B76503C8F05E}" type="pres">
      <dgm:prSet presAssocID="{38D81DA1-D36B-453B-8F31-77620B887719}" presName="sibTrans" presStyleLbl="sibTrans1D1" presStyleIdx="5" presStyleCnt="10"/>
      <dgm:spPr/>
      <dgm:t>
        <a:bodyPr/>
        <a:lstStyle/>
        <a:p>
          <a:endParaRPr lang="zh-TW" altLang="en-US"/>
        </a:p>
      </dgm:t>
    </dgm:pt>
    <dgm:pt modelId="{B75B4CD2-BA1B-4F7B-88E3-14EDEB8C4076}" type="pres">
      <dgm:prSet presAssocID="{38D81DA1-D36B-453B-8F31-77620B887719}" presName="connectorText" presStyleLbl="sibTrans1D1" presStyleIdx="5" presStyleCnt="10"/>
      <dgm:spPr/>
      <dgm:t>
        <a:bodyPr/>
        <a:lstStyle/>
        <a:p>
          <a:endParaRPr lang="zh-TW" altLang="en-US"/>
        </a:p>
      </dgm:t>
    </dgm:pt>
    <dgm:pt modelId="{DD0DAAD7-6349-49F2-85FB-7945074A2ABC}" type="pres">
      <dgm:prSet presAssocID="{14576C7A-800C-4E3E-9993-9CE57983CBCB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C10762-DE1E-4157-B06C-C8D067AEB8C0}" type="pres">
      <dgm:prSet presAssocID="{B0D90E2E-58BB-4146-A4E4-4EA794EB89BA}" presName="sibTrans" presStyleLbl="sibTrans1D1" presStyleIdx="6" presStyleCnt="10"/>
      <dgm:spPr/>
      <dgm:t>
        <a:bodyPr/>
        <a:lstStyle/>
        <a:p>
          <a:endParaRPr lang="zh-TW" altLang="en-US"/>
        </a:p>
      </dgm:t>
    </dgm:pt>
    <dgm:pt modelId="{2A193576-714A-4023-AE6B-80F6082A2D54}" type="pres">
      <dgm:prSet presAssocID="{B0D90E2E-58BB-4146-A4E4-4EA794EB89BA}" presName="connectorText" presStyleLbl="sibTrans1D1" presStyleIdx="6" presStyleCnt="10"/>
      <dgm:spPr/>
      <dgm:t>
        <a:bodyPr/>
        <a:lstStyle/>
        <a:p>
          <a:endParaRPr lang="zh-TW" altLang="en-US"/>
        </a:p>
      </dgm:t>
    </dgm:pt>
    <dgm:pt modelId="{FD7B895E-FF6C-4FDD-9FE9-4335EBCF2A82}" type="pres">
      <dgm:prSet presAssocID="{5C9A483B-A536-4DEA-8A7B-C8F5A71851AB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77FABB-327C-47EA-8F8B-22E7016AD468}" type="pres">
      <dgm:prSet presAssocID="{E59ACC52-96EB-47B5-AEC4-7BA17C1E57F1}" presName="sibTrans" presStyleLbl="sibTrans1D1" presStyleIdx="7" presStyleCnt="10"/>
      <dgm:spPr/>
      <dgm:t>
        <a:bodyPr/>
        <a:lstStyle/>
        <a:p>
          <a:endParaRPr lang="zh-TW" altLang="en-US"/>
        </a:p>
      </dgm:t>
    </dgm:pt>
    <dgm:pt modelId="{2AD82D11-EE29-4CCE-B1C5-A891ADE0DCB5}" type="pres">
      <dgm:prSet presAssocID="{E59ACC52-96EB-47B5-AEC4-7BA17C1E57F1}" presName="connectorText" presStyleLbl="sibTrans1D1" presStyleIdx="7" presStyleCnt="10"/>
      <dgm:spPr/>
      <dgm:t>
        <a:bodyPr/>
        <a:lstStyle/>
        <a:p>
          <a:endParaRPr lang="zh-TW" altLang="en-US"/>
        </a:p>
      </dgm:t>
    </dgm:pt>
    <dgm:pt modelId="{9773BCAF-5CDD-4152-B1D5-2C1899CD53FC}" type="pres">
      <dgm:prSet presAssocID="{FAA102CE-EEDB-4A7B-A8D0-5C23EECDF2C6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44B4F2-94F5-40AE-AF4F-7E1813C714DC}" type="pres">
      <dgm:prSet presAssocID="{6D76AE10-ACE9-45A9-90D4-044C35D45460}" presName="sibTrans" presStyleLbl="sibTrans1D1" presStyleIdx="8" presStyleCnt="10"/>
      <dgm:spPr/>
      <dgm:t>
        <a:bodyPr/>
        <a:lstStyle/>
        <a:p>
          <a:endParaRPr lang="zh-TW" altLang="en-US"/>
        </a:p>
      </dgm:t>
    </dgm:pt>
    <dgm:pt modelId="{EF482792-E537-4224-8640-4B6585C4E8EE}" type="pres">
      <dgm:prSet presAssocID="{6D76AE10-ACE9-45A9-90D4-044C35D45460}" presName="connectorText" presStyleLbl="sibTrans1D1" presStyleIdx="8" presStyleCnt="10"/>
      <dgm:spPr/>
      <dgm:t>
        <a:bodyPr/>
        <a:lstStyle/>
        <a:p>
          <a:endParaRPr lang="zh-TW" altLang="en-US"/>
        </a:p>
      </dgm:t>
    </dgm:pt>
    <dgm:pt modelId="{24EFD8FE-1B85-41B6-8B73-37585ED331FE}" type="pres">
      <dgm:prSet presAssocID="{44DA1D94-C9E6-4419-8EED-207621FF5D92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AE1FC3-BDF6-4EEB-A278-26E781D14B8B}" type="pres">
      <dgm:prSet presAssocID="{6C47FB09-62B5-42C5-9B8C-1825D42A5409}" presName="sibTrans" presStyleLbl="sibTrans1D1" presStyleIdx="9" presStyleCnt="10"/>
      <dgm:spPr/>
      <dgm:t>
        <a:bodyPr/>
        <a:lstStyle/>
        <a:p>
          <a:endParaRPr lang="zh-TW" altLang="en-US"/>
        </a:p>
      </dgm:t>
    </dgm:pt>
    <dgm:pt modelId="{50BCCCBB-A85A-40C5-ACE2-9B4530CAAF47}" type="pres">
      <dgm:prSet presAssocID="{6C47FB09-62B5-42C5-9B8C-1825D42A5409}" presName="connectorText" presStyleLbl="sibTrans1D1" presStyleIdx="9" presStyleCnt="10"/>
      <dgm:spPr/>
      <dgm:t>
        <a:bodyPr/>
        <a:lstStyle/>
        <a:p>
          <a:endParaRPr lang="zh-TW" altLang="en-US"/>
        </a:p>
      </dgm:t>
    </dgm:pt>
    <dgm:pt modelId="{8A8F5B09-1A77-4D35-91F5-939E26D20913}" type="pres">
      <dgm:prSet presAssocID="{70EA0266-CDCC-4D00-9AB0-E205FAA4842F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48D09E8-11A8-49E1-AF17-5E4DAAD45EB0}" type="presOf" srcId="{89773CB4-7696-49C0-9CC0-879C1D08B9CC}" destId="{D9E2343C-50DE-41B1-B2F2-53EF78CD345E}" srcOrd="0" destOrd="0" presId="urn:microsoft.com/office/officeart/2005/8/layout/bProcess3"/>
    <dgm:cxn modelId="{A4FF9804-4102-462C-ACD6-7B4770AC25B7}" type="presOf" srcId="{5C9A483B-A536-4DEA-8A7B-C8F5A71851AB}" destId="{FD7B895E-FF6C-4FDD-9FE9-4335EBCF2A82}" srcOrd="0" destOrd="0" presId="urn:microsoft.com/office/officeart/2005/8/layout/bProcess3"/>
    <dgm:cxn modelId="{5F7FBFF9-DCF1-4951-BF0E-8C53E15317EB}" type="presOf" srcId="{44DA1D94-C9E6-4419-8EED-207621FF5D92}" destId="{24EFD8FE-1B85-41B6-8B73-37585ED331FE}" srcOrd="0" destOrd="0" presId="urn:microsoft.com/office/officeart/2005/8/layout/bProcess3"/>
    <dgm:cxn modelId="{B2481AB6-ADD9-49A9-A9F8-E924DAEA1152}" type="presOf" srcId="{6D76AE10-ACE9-45A9-90D4-044C35D45460}" destId="{EF482792-E537-4224-8640-4B6585C4E8EE}" srcOrd="1" destOrd="0" presId="urn:microsoft.com/office/officeart/2005/8/layout/bProcess3"/>
    <dgm:cxn modelId="{927C8907-4A39-4C54-A20F-B7193BFB39BA}" srcId="{E8EF7911-F9F8-423D-B14B-EF0A5C85EDD2}" destId="{08F5A628-75F1-4B88-9B60-79D57F1F46F6}" srcOrd="5" destOrd="0" parTransId="{F085AF68-1CA3-458A-8D02-5A8ED7F2A3EF}" sibTransId="{38D81DA1-D36B-453B-8F31-77620B887719}"/>
    <dgm:cxn modelId="{43B9CD86-60A5-48E1-93FA-12C8B041A7FF}" srcId="{E8EF7911-F9F8-423D-B14B-EF0A5C85EDD2}" destId="{6429B43F-EEC2-4443-9B73-540E91298D01}" srcOrd="4" destOrd="0" parTransId="{19ABF439-7B7B-417D-82D4-A717E7F29482}" sibTransId="{89773CB4-7696-49C0-9CC0-879C1D08B9CC}"/>
    <dgm:cxn modelId="{C8EEEEC8-455E-4AEF-9E1C-836DE4EFF2D1}" type="presOf" srcId="{E8EF7911-F9F8-423D-B14B-EF0A5C85EDD2}" destId="{B24488CD-146C-4F09-B1FC-E6B61D5E83D6}" srcOrd="0" destOrd="0" presId="urn:microsoft.com/office/officeart/2005/8/layout/bProcess3"/>
    <dgm:cxn modelId="{C047E3AF-1714-4ECF-9FD9-3226D8F6916E}" srcId="{E8EF7911-F9F8-423D-B14B-EF0A5C85EDD2}" destId="{F895CC94-8F10-40D2-9122-05F51AE6F645}" srcOrd="2" destOrd="0" parTransId="{E84E64EB-9482-45FD-8C0C-9344EAD9634A}" sibTransId="{DA644764-D86F-4DB7-9CE9-7F8FE7F726EF}"/>
    <dgm:cxn modelId="{A0E2EDA7-CCDD-43A5-875D-1E9AE29BC14B}" type="presOf" srcId="{826C45BD-A3F8-44E9-997F-1B68098ACFF7}" destId="{8BC23B6B-6EC3-4384-BDFF-8922A72828F3}" srcOrd="0" destOrd="0" presId="urn:microsoft.com/office/officeart/2005/8/layout/bProcess3"/>
    <dgm:cxn modelId="{EBE1345A-8B0F-43BC-A041-6C7944F0F4A6}" type="presOf" srcId="{6C47FB09-62B5-42C5-9B8C-1825D42A5409}" destId="{50BCCCBB-A85A-40C5-ACE2-9B4530CAAF47}" srcOrd="1" destOrd="0" presId="urn:microsoft.com/office/officeart/2005/8/layout/bProcess3"/>
    <dgm:cxn modelId="{DEFA107E-BB17-429D-B143-C34B0714E88F}" type="presOf" srcId="{DA644764-D86F-4DB7-9CE9-7F8FE7F726EF}" destId="{78BD80A5-7DD3-4F36-B413-13F75FBAD3D9}" srcOrd="0" destOrd="0" presId="urn:microsoft.com/office/officeart/2005/8/layout/bProcess3"/>
    <dgm:cxn modelId="{3BB85B5B-0D16-49A1-A3AC-FD680ABA71CA}" type="presOf" srcId="{FAA102CE-EEDB-4A7B-A8D0-5C23EECDF2C6}" destId="{9773BCAF-5CDD-4152-B1D5-2C1899CD53FC}" srcOrd="0" destOrd="0" presId="urn:microsoft.com/office/officeart/2005/8/layout/bProcess3"/>
    <dgm:cxn modelId="{EBC5C3FA-0837-47D8-9C86-F022F352B605}" srcId="{E8EF7911-F9F8-423D-B14B-EF0A5C85EDD2}" destId="{FAA102CE-EEDB-4A7B-A8D0-5C23EECDF2C6}" srcOrd="8" destOrd="0" parTransId="{934BAC41-0822-4E20-AD6E-EF8595457238}" sibTransId="{6D76AE10-ACE9-45A9-90D4-044C35D45460}"/>
    <dgm:cxn modelId="{5DE72F20-9B0B-4576-80E5-612B6EE9B43F}" type="presOf" srcId="{38D81DA1-D36B-453B-8F31-77620B887719}" destId="{B75B4CD2-BA1B-4F7B-88E3-14EDEB8C4076}" srcOrd="1" destOrd="0" presId="urn:microsoft.com/office/officeart/2005/8/layout/bProcess3"/>
    <dgm:cxn modelId="{14952F16-1719-4900-A5AE-2AD3E1473189}" srcId="{E8EF7911-F9F8-423D-B14B-EF0A5C85EDD2}" destId="{715B0B20-709F-4659-8CD2-7E52C2D61AC4}" srcOrd="1" destOrd="0" parTransId="{A0AF48A1-3390-4B34-A72D-5AEF58D599A3}" sibTransId="{F3B3E3CC-0D7B-4FA2-A198-7CCE27D713ED}"/>
    <dgm:cxn modelId="{EF6BC90E-B0EB-4B41-8BF2-D2BBD03D9682}" type="presOf" srcId="{6D76AE10-ACE9-45A9-90D4-044C35D45460}" destId="{5D44B4F2-94F5-40AE-AF4F-7E1813C714DC}" srcOrd="0" destOrd="0" presId="urn:microsoft.com/office/officeart/2005/8/layout/bProcess3"/>
    <dgm:cxn modelId="{2BACA51F-3BE6-4D26-9789-2B82F56D8D16}" type="presOf" srcId="{70EA0266-CDCC-4D00-9AB0-E205FAA4842F}" destId="{8A8F5B09-1A77-4D35-91F5-939E26D20913}" srcOrd="0" destOrd="0" presId="urn:microsoft.com/office/officeart/2005/8/layout/bProcess3"/>
    <dgm:cxn modelId="{3E599436-0B58-4210-89E9-63901D741BF3}" type="presOf" srcId="{DA644764-D86F-4DB7-9CE9-7F8FE7F726EF}" destId="{DEFF5BBB-30FC-4889-A3BB-130F86BCF0E2}" srcOrd="1" destOrd="0" presId="urn:microsoft.com/office/officeart/2005/8/layout/bProcess3"/>
    <dgm:cxn modelId="{2CB2454A-6637-4025-9EF0-BA144148F193}" srcId="{E8EF7911-F9F8-423D-B14B-EF0A5C85EDD2}" destId="{5C9A483B-A536-4DEA-8A7B-C8F5A71851AB}" srcOrd="7" destOrd="0" parTransId="{7B60A4CD-8280-4087-8082-F546FD195197}" sibTransId="{E59ACC52-96EB-47B5-AEC4-7BA17C1E57F1}"/>
    <dgm:cxn modelId="{A5FDC081-41D6-4ACF-80CB-1D4059086C77}" type="presOf" srcId="{826C45BD-A3F8-44E9-997F-1B68098ACFF7}" destId="{EB73B291-EC84-4E28-9A5D-EDE1F3AC8A49}" srcOrd="1" destOrd="0" presId="urn:microsoft.com/office/officeart/2005/8/layout/bProcess3"/>
    <dgm:cxn modelId="{FE2A5657-A377-420F-8EFF-E07770C22D33}" type="presOf" srcId="{14576C7A-800C-4E3E-9993-9CE57983CBCB}" destId="{DD0DAAD7-6349-49F2-85FB-7945074A2ABC}" srcOrd="0" destOrd="0" presId="urn:microsoft.com/office/officeart/2005/8/layout/bProcess3"/>
    <dgm:cxn modelId="{965E9B84-C3A7-4744-A31D-019A9FF07B30}" srcId="{E8EF7911-F9F8-423D-B14B-EF0A5C85EDD2}" destId="{71F7332F-0D86-4D72-8F81-A58191E6D051}" srcOrd="0" destOrd="0" parTransId="{6DE90AE1-39B8-4CA7-B3B6-AE88037FC2DC}" sibTransId="{476EBA63-3A4D-4E09-A7BE-A1DC87125722}"/>
    <dgm:cxn modelId="{04221DD3-9802-4CF5-8EAB-47F79ECDF300}" type="presOf" srcId="{476EBA63-3A4D-4E09-A7BE-A1DC87125722}" destId="{A5DFA7AC-3D55-415C-9FEB-B2737063FCAE}" srcOrd="1" destOrd="0" presId="urn:microsoft.com/office/officeart/2005/8/layout/bProcess3"/>
    <dgm:cxn modelId="{3481C3CC-7EE9-4118-954E-DE2CE665A5E8}" type="presOf" srcId="{71F7332F-0D86-4D72-8F81-A58191E6D051}" destId="{2389AB19-3C86-42F2-B2F0-17DB01FE4ECA}" srcOrd="0" destOrd="0" presId="urn:microsoft.com/office/officeart/2005/8/layout/bProcess3"/>
    <dgm:cxn modelId="{9208F6DD-5662-4C52-8D43-F36D460A3ABA}" srcId="{E8EF7911-F9F8-423D-B14B-EF0A5C85EDD2}" destId="{14576C7A-800C-4E3E-9993-9CE57983CBCB}" srcOrd="6" destOrd="0" parTransId="{A11DCB05-BB84-4624-84E1-DB376EB69551}" sibTransId="{B0D90E2E-58BB-4146-A4E4-4EA794EB89BA}"/>
    <dgm:cxn modelId="{F022EA34-BF40-40D1-A7C0-26DCB2238D9B}" type="presOf" srcId="{215DA928-1EB4-4717-A2AA-7EB3C3342FAA}" destId="{747E21C7-AC3D-44CC-86F7-19FC5D4FFF87}" srcOrd="0" destOrd="0" presId="urn:microsoft.com/office/officeart/2005/8/layout/bProcess3"/>
    <dgm:cxn modelId="{5C26758F-3680-444F-9C87-1C0401857B35}" type="presOf" srcId="{38D81DA1-D36B-453B-8F31-77620B887719}" destId="{F5A3EFFE-AF79-4F2C-A0DF-B76503C8F05E}" srcOrd="0" destOrd="0" presId="urn:microsoft.com/office/officeart/2005/8/layout/bProcess3"/>
    <dgm:cxn modelId="{1D7A22D8-81EF-4BA2-81C4-C25EB84E0AB6}" srcId="{E8EF7911-F9F8-423D-B14B-EF0A5C85EDD2}" destId="{215DA928-1EB4-4717-A2AA-7EB3C3342FAA}" srcOrd="3" destOrd="0" parTransId="{1DC70C52-4D02-4EBF-B4CD-6CEBEBD4F0C2}" sibTransId="{826C45BD-A3F8-44E9-997F-1B68098ACFF7}"/>
    <dgm:cxn modelId="{9777DA77-F339-4FB6-BCF0-1DDFD95D185F}" type="presOf" srcId="{476EBA63-3A4D-4E09-A7BE-A1DC87125722}" destId="{BD70A9E6-634F-4184-9672-3B2CAC557C7F}" srcOrd="0" destOrd="0" presId="urn:microsoft.com/office/officeart/2005/8/layout/bProcess3"/>
    <dgm:cxn modelId="{37FA3766-8291-454F-90FD-EE31E8AC51CC}" srcId="{E8EF7911-F9F8-423D-B14B-EF0A5C85EDD2}" destId="{70EA0266-CDCC-4D00-9AB0-E205FAA4842F}" srcOrd="10" destOrd="0" parTransId="{3DEA5524-D307-4FE9-A0EC-11E8DF9662DE}" sibTransId="{9D613778-2876-4C6C-B353-70ECB90F3473}"/>
    <dgm:cxn modelId="{5A1B10F3-179A-4C96-9890-87AC81F3906B}" type="presOf" srcId="{E59ACC52-96EB-47B5-AEC4-7BA17C1E57F1}" destId="{0B77FABB-327C-47EA-8F8B-22E7016AD468}" srcOrd="0" destOrd="0" presId="urn:microsoft.com/office/officeart/2005/8/layout/bProcess3"/>
    <dgm:cxn modelId="{86DEE5C4-72ED-4DB1-A793-1ABE48446382}" type="presOf" srcId="{715B0B20-709F-4659-8CD2-7E52C2D61AC4}" destId="{24CA4D78-6D8E-429C-8CE0-C9388F4E329B}" srcOrd="0" destOrd="0" presId="urn:microsoft.com/office/officeart/2005/8/layout/bProcess3"/>
    <dgm:cxn modelId="{2339565E-36DF-4A79-AC57-4AB825A162B4}" type="presOf" srcId="{E59ACC52-96EB-47B5-AEC4-7BA17C1E57F1}" destId="{2AD82D11-EE29-4CCE-B1C5-A891ADE0DCB5}" srcOrd="1" destOrd="0" presId="urn:microsoft.com/office/officeart/2005/8/layout/bProcess3"/>
    <dgm:cxn modelId="{4202C6CF-6DE2-4420-8663-551C20265E2E}" type="presOf" srcId="{F3B3E3CC-0D7B-4FA2-A198-7CCE27D713ED}" destId="{837C2A11-050F-471D-87AE-9C521A031A14}" srcOrd="1" destOrd="0" presId="urn:microsoft.com/office/officeart/2005/8/layout/bProcess3"/>
    <dgm:cxn modelId="{279079F2-04C1-412D-B34B-3FA0D1EEFB71}" type="presOf" srcId="{08F5A628-75F1-4B88-9B60-79D57F1F46F6}" destId="{66A9B8FE-890F-4834-8578-DA58B4CCAA4D}" srcOrd="0" destOrd="0" presId="urn:microsoft.com/office/officeart/2005/8/layout/bProcess3"/>
    <dgm:cxn modelId="{9F9F6106-8D4D-4065-AC45-53CD6A8565B9}" type="presOf" srcId="{6C47FB09-62B5-42C5-9B8C-1825D42A5409}" destId="{7FAE1FC3-BDF6-4EEB-A278-26E781D14B8B}" srcOrd="0" destOrd="0" presId="urn:microsoft.com/office/officeart/2005/8/layout/bProcess3"/>
    <dgm:cxn modelId="{1A6AC5F2-7588-44EE-8CB6-382FB203018C}" srcId="{E8EF7911-F9F8-423D-B14B-EF0A5C85EDD2}" destId="{44DA1D94-C9E6-4419-8EED-207621FF5D92}" srcOrd="9" destOrd="0" parTransId="{D70BFF11-7952-479F-93B9-C63F44673835}" sibTransId="{6C47FB09-62B5-42C5-9B8C-1825D42A5409}"/>
    <dgm:cxn modelId="{34D26F54-CD2D-4993-BDE2-269B88850B9B}" type="presOf" srcId="{89773CB4-7696-49C0-9CC0-879C1D08B9CC}" destId="{021DBFCF-068E-4E26-9302-B246AAEA5FB6}" srcOrd="1" destOrd="0" presId="urn:microsoft.com/office/officeart/2005/8/layout/bProcess3"/>
    <dgm:cxn modelId="{330B0D28-39A6-47C1-B8C5-036093A88BBD}" type="presOf" srcId="{F3B3E3CC-0D7B-4FA2-A198-7CCE27D713ED}" destId="{D6B57C8C-C872-4937-9133-5EC53626340C}" srcOrd="0" destOrd="0" presId="urn:microsoft.com/office/officeart/2005/8/layout/bProcess3"/>
    <dgm:cxn modelId="{A11FE476-04DE-4ABC-961A-AF5916E1D530}" type="presOf" srcId="{B0D90E2E-58BB-4146-A4E4-4EA794EB89BA}" destId="{2A193576-714A-4023-AE6B-80F6082A2D54}" srcOrd="1" destOrd="0" presId="urn:microsoft.com/office/officeart/2005/8/layout/bProcess3"/>
    <dgm:cxn modelId="{71D1DC36-7705-4A6A-98C3-7F3CCAA00B4E}" type="presOf" srcId="{F895CC94-8F10-40D2-9122-05F51AE6F645}" destId="{FA68C7C1-55D4-4508-A407-E92E2D988676}" srcOrd="0" destOrd="0" presId="urn:microsoft.com/office/officeart/2005/8/layout/bProcess3"/>
    <dgm:cxn modelId="{87C3EABE-9006-41C3-8574-F56051F036CD}" type="presOf" srcId="{6429B43F-EEC2-4443-9B73-540E91298D01}" destId="{8DCFA8E8-CD2A-4540-A401-9CF59E092548}" srcOrd="0" destOrd="0" presId="urn:microsoft.com/office/officeart/2005/8/layout/bProcess3"/>
    <dgm:cxn modelId="{617F36E6-FAD5-4850-8289-6EF63FB717F0}" type="presOf" srcId="{B0D90E2E-58BB-4146-A4E4-4EA794EB89BA}" destId="{1CC10762-DE1E-4157-B06C-C8D067AEB8C0}" srcOrd="0" destOrd="0" presId="urn:microsoft.com/office/officeart/2005/8/layout/bProcess3"/>
    <dgm:cxn modelId="{1DC66ED9-5D98-4AA6-A785-DE82A70F385E}" type="presParOf" srcId="{B24488CD-146C-4F09-B1FC-E6B61D5E83D6}" destId="{2389AB19-3C86-42F2-B2F0-17DB01FE4ECA}" srcOrd="0" destOrd="0" presId="urn:microsoft.com/office/officeart/2005/8/layout/bProcess3"/>
    <dgm:cxn modelId="{47E80F1B-6563-483A-A3CA-0F7C7A7BB0D8}" type="presParOf" srcId="{B24488CD-146C-4F09-B1FC-E6B61D5E83D6}" destId="{BD70A9E6-634F-4184-9672-3B2CAC557C7F}" srcOrd="1" destOrd="0" presId="urn:microsoft.com/office/officeart/2005/8/layout/bProcess3"/>
    <dgm:cxn modelId="{264AFCA0-3283-4162-BD92-3A47592C6A2F}" type="presParOf" srcId="{BD70A9E6-634F-4184-9672-3B2CAC557C7F}" destId="{A5DFA7AC-3D55-415C-9FEB-B2737063FCAE}" srcOrd="0" destOrd="0" presId="urn:microsoft.com/office/officeart/2005/8/layout/bProcess3"/>
    <dgm:cxn modelId="{C37AF6A6-BF70-439D-871E-931A0C3AAAC9}" type="presParOf" srcId="{B24488CD-146C-4F09-B1FC-E6B61D5E83D6}" destId="{24CA4D78-6D8E-429C-8CE0-C9388F4E329B}" srcOrd="2" destOrd="0" presId="urn:microsoft.com/office/officeart/2005/8/layout/bProcess3"/>
    <dgm:cxn modelId="{28544314-B3CD-4780-833F-E7577259DAB0}" type="presParOf" srcId="{B24488CD-146C-4F09-B1FC-E6B61D5E83D6}" destId="{D6B57C8C-C872-4937-9133-5EC53626340C}" srcOrd="3" destOrd="0" presId="urn:microsoft.com/office/officeart/2005/8/layout/bProcess3"/>
    <dgm:cxn modelId="{AEEC8A91-C1FE-4619-B368-042713204382}" type="presParOf" srcId="{D6B57C8C-C872-4937-9133-5EC53626340C}" destId="{837C2A11-050F-471D-87AE-9C521A031A14}" srcOrd="0" destOrd="0" presId="urn:microsoft.com/office/officeart/2005/8/layout/bProcess3"/>
    <dgm:cxn modelId="{D29F95B7-E3A6-4335-ACCD-B4F531EFBB74}" type="presParOf" srcId="{B24488CD-146C-4F09-B1FC-E6B61D5E83D6}" destId="{FA68C7C1-55D4-4508-A407-E92E2D988676}" srcOrd="4" destOrd="0" presId="urn:microsoft.com/office/officeart/2005/8/layout/bProcess3"/>
    <dgm:cxn modelId="{9C3E70F1-69C2-4BDB-96DD-859C5A971259}" type="presParOf" srcId="{B24488CD-146C-4F09-B1FC-E6B61D5E83D6}" destId="{78BD80A5-7DD3-4F36-B413-13F75FBAD3D9}" srcOrd="5" destOrd="0" presId="urn:microsoft.com/office/officeart/2005/8/layout/bProcess3"/>
    <dgm:cxn modelId="{BC583CC9-B667-4A21-A6A0-B75B9595A366}" type="presParOf" srcId="{78BD80A5-7DD3-4F36-B413-13F75FBAD3D9}" destId="{DEFF5BBB-30FC-4889-A3BB-130F86BCF0E2}" srcOrd="0" destOrd="0" presId="urn:microsoft.com/office/officeart/2005/8/layout/bProcess3"/>
    <dgm:cxn modelId="{076D075F-B094-4071-9FF6-8752DA236EDE}" type="presParOf" srcId="{B24488CD-146C-4F09-B1FC-E6B61D5E83D6}" destId="{747E21C7-AC3D-44CC-86F7-19FC5D4FFF87}" srcOrd="6" destOrd="0" presId="urn:microsoft.com/office/officeart/2005/8/layout/bProcess3"/>
    <dgm:cxn modelId="{1FF4B3AB-EC38-4591-9ED8-8EFB228981A4}" type="presParOf" srcId="{B24488CD-146C-4F09-B1FC-E6B61D5E83D6}" destId="{8BC23B6B-6EC3-4384-BDFF-8922A72828F3}" srcOrd="7" destOrd="0" presId="urn:microsoft.com/office/officeart/2005/8/layout/bProcess3"/>
    <dgm:cxn modelId="{E3FE6FDD-063E-41B3-B15E-18DB50076838}" type="presParOf" srcId="{8BC23B6B-6EC3-4384-BDFF-8922A72828F3}" destId="{EB73B291-EC84-4E28-9A5D-EDE1F3AC8A49}" srcOrd="0" destOrd="0" presId="urn:microsoft.com/office/officeart/2005/8/layout/bProcess3"/>
    <dgm:cxn modelId="{4B6C612C-E710-4A06-9790-028BB1B383D2}" type="presParOf" srcId="{B24488CD-146C-4F09-B1FC-E6B61D5E83D6}" destId="{8DCFA8E8-CD2A-4540-A401-9CF59E092548}" srcOrd="8" destOrd="0" presId="urn:microsoft.com/office/officeart/2005/8/layout/bProcess3"/>
    <dgm:cxn modelId="{C82B5893-4511-412A-A606-662FEF182CF5}" type="presParOf" srcId="{B24488CD-146C-4F09-B1FC-E6B61D5E83D6}" destId="{D9E2343C-50DE-41B1-B2F2-53EF78CD345E}" srcOrd="9" destOrd="0" presId="urn:microsoft.com/office/officeart/2005/8/layout/bProcess3"/>
    <dgm:cxn modelId="{05D6D505-24EA-4495-B50C-6902DD23131E}" type="presParOf" srcId="{D9E2343C-50DE-41B1-B2F2-53EF78CD345E}" destId="{021DBFCF-068E-4E26-9302-B246AAEA5FB6}" srcOrd="0" destOrd="0" presId="urn:microsoft.com/office/officeart/2005/8/layout/bProcess3"/>
    <dgm:cxn modelId="{73E0BC4B-FB5D-4CA2-BA16-61208FDFDC4F}" type="presParOf" srcId="{B24488CD-146C-4F09-B1FC-E6B61D5E83D6}" destId="{66A9B8FE-890F-4834-8578-DA58B4CCAA4D}" srcOrd="10" destOrd="0" presId="urn:microsoft.com/office/officeart/2005/8/layout/bProcess3"/>
    <dgm:cxn modelId="{4C16C79E-28C5-4E3C-93C9-F38F00B0A2CC}" type="presParOf" srcId="{B24488CD-146C-4F09-B1FC-E6B61D5E83D6}" destId="{F5A3EFFE-AF79-4F2C-A0DF-B76503C8F05E}" srcOrd="11" destOrd="0" presId="urn:microsoft.com/office/officeart/2005/8/layout/bProcess3"/>
    <dgm:cxn modelId="{28254059-F8BA-4BF7-B43B-1E5E86136C48}" type="presParOf" srcId="{F5A3EFFE-AF79-4F2C-A0DF-B76503C8F05E}" destId="{B75B4CD2-BA1B-4F7B-88E3-14EDEB8C4076}" srcOrd="0" destOrd="0" presId="urn:microsoft.com/office/officeart/2005/8/layout/bProcess3"/>
    <dgm:cxn modelId="{F92D40B7-95DD-4BA1-96A0-25A646C7B011}" type="presParOf" srcId="{B24488CD-146C-4F09-B1FC-E6B61D5E83D6}" destId="{DD0DAAD7-6349-49F2-85FB-7945074A2ABC}" srcOrd="12" destOrd="0" presId="urn:microsoft.com/office/officeart/2005/8/layout/bProcess3"/>
    <dgm:cxn modelId="{0C9DD5E2-368F-407D-B1DB-E93CD0199B26}" type="presParOf" srcId="{B24488CD-146C-4F09-B1FC-E6B61D5E83D6}" destId="{1CC10762-DE1E-4157-B06C-C8D067AEB8C0}" srcOrd="13" destOrd="0" presId="urn:microsoft.com/office/officeart/2005/8/layout/bProcess3"/>
    <dgm:cxn modelId="{AE292513-7D29-42A3-A826-37337ADA841D}" type="presParOf" srcId="{1CC10762-DE1E-4157-B06C-C8D067AEB8C0}" destId="{2A193576-714A-4023-AE6B-80F6082A2D54}" srcOrd="0" destOrd="0" presId="urn:microsoft.com/office/officeart/2005/8/layout/bProcess3"/>
    <dgm:cxn modelId="{D999D861-EF93-4B73-A1E4-15537BC2016A}" type="presParOf" srcId="{B24488CD-146C-4F09-B1FC-E6B61D5E83D6}" destId="{FD7B895E-FF6C-4FDD-9FE9-4335EBCF2A82}" srcOrd="14" destOrd="0" presId="urn:microsoft.com/office/officeart/2005/8/layout/bProcess3"/>
    <dgm:cxn modelId="{4D7643D1-FE46-47A3-ACD9-E0C2504454FE}" type="presParOf" srcId="{B24488CD-146C-4F09-B1FC-E6B61D5E83D6}" destId="{0B77FABB-327C-47EA-8F8B-22E7016AD468}" srcOrd="15" destOrd="0" presId="urn:microsoft.com/office/officeart/2005/8/layout/bProcess3"/>
    <dgm:cxn modelId="{AF69EC68-6DC0-44B2-BC38-C4CC7851796A}" type="presParOf" srcId="{0B77FABB-327C-47EA-8F8B-22E7016AD468}" destId="{2AD82D11-EE29-4CCE-B1C5-A891ADE0DCB5}" srcOrd="0" destOrd="0" presId="urn:microsoft.com/office/officeart/2005/8/layout/bProcess3"/>
    <dgm:cxn modelId="{98C41060-8093-4A36-AA67-B9E93EB4D8FB}" type="presParOf" srcId="{B24488CD-146C-4F09-B1FC-E6B61D5E83D6}" destId="{9773BCAF-5CDD-4152-B1D5-2C1899CD53FC}" srcOrd="16" destOrd="0" presId="urn:microsoft.com/office/officeart/2005/8/layout/bProcess3"/>
    <dgm:cxn modelId="{F851EC9F-4EB6-4906-8DF4-F60477A60408}" type="presParOf" srcId="{B24488CD-146C-4F09-B1FC-E6B61D5E83D6}" destId="{5D44B4F2-94F5-40AE-AF4F-7E1813C714DC}" srcOrd="17" destOrd="0" presId="urn:microsoft.com/office/officeart/2005/8/layout/bProcess3"/>
    <dgm:cxn modelId="{E02FBAB0-E005-4C5B-B520-F6765EBD0A03}" type="presParOf" srcId="{5D44B4F2-94F5-40AE-AF4F-7E1813C714DC}" destId="{EF482792-E537-4224-8640-4B6585C4E8EE}" srcOrd="0" destOrd="0" presId="urn:microsoft.com/office/officeart/2005/8/layout/bProcess3"/>
    <dgm:cxn modelId="{D1526F43-5F31-437F-814B-2E02AD14280E}" type="presParOf" srcId="{B24488CD-146C-4F09-B1FC-E6B61D5E83D6}" destId="{24EFD8FE-1B85-41B6-8B73-37585ED331FE}" srcOrd="18" destOrd="0" presId="urn:microsoft.com/office/officeart/2005/8/layout/bProcess3"/>
    <dgm:cxn modelId="{420FCCF5-B967-4361-B5CF-4E0B41AE82AB}" type="presParOf" srcId="{B24488CD-146C-4F09-B1FC-E6B61D5E83D6}" destId="{7FAE1FC3-BDF6-4EEB-A278-26E781D14B8B}" srcOrd="19" destOrd="0" presId="urn:microsoft.com/office/officeart/2005/8/layout/bProcess3"/>
    <dgm:cxn modelId="{31A51C82-DBCC-414D-BA3C-D45E98406B98}" type="presParOf" srcId="{7FAE1FC3-BDF6-4EEB-A278-26E781D14B8B}" destId="{50BCCCBB-A85A-40C5-ACE2-9B4530CAAF47}" srcOrd="0" destOrd="0" presId="urn:microsoft.com/office/officeart/2005/8/layout/bProcess3"/>
    <dgm:cxn modelId="{ECD66774-846C-4AD8-865B-144AA67656E8}" type="presParOf" srcId="{B24488CD-146C-4F09-B1FC-E6B61D5E83D6}" destId="{8A8F5B09-1A77-4D35-91F5-939E26D20913}" srcOrd="2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70A9E6-634F-4184-9672-3B2CAC557C7F}">
      <dsp:nvSpPr>
        <dsp:cNvPr id="0" name=""/>
        <dsp:cNvSpPr/>
      </dsp:nvSpPr>
      <dsp:spPr>
        <a:xfrm>
          <a:off x="1922017" y="490060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101047" y="533732"/>
        <a:ext cx="20455" cy="4095"/>
      </dsp:txXfrm>
    </dsp:sp>
    <dsp:sp modelId="{2389AB19-3C86-42F2-B2F0-17DB01FE4ECA}">
      <dsp:nvSpPr>
        <dsp:cNvPr id="0" name=""/>
        <dsp:cNvSpPr/>
      </dsp:nvSpPr>
      <dsp:spPr>
        <a:xfrm>
          <a:off x="145051" y="2150"/>
          <a:ext cx="1778766" cy="106725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b="1" i="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09:00</a:t>
          </a:r>
          <a:r>
            <a:rPr lang="zh-TW" altLang="en-US" sz="3200" b="1" i="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開始玩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45051" y="2150"/>
        <a:ext cx="1778766" cy="1067259"/>
      </dsp:txXfrm>
    </dsp:sp>
    <dsp:sp modelId="{D6B57C8C-C872-4937-9133-5EC53626340C}">
      <dsp:nvSpPr>
        <dsp:cNvPr id="0" name=""/>
        <dsp:cNvSpPr/>
      </dsp:nvSpPr>
      <dsp:spPr>
        <a:xfrm>
          <a:off x="4109900" y="490060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527734"/>
              <a:satOff val="1335"/>
              <a:lumOff val="-87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288930" y="533732"/>
        <a:ext cx="20455" cy="4095"/>
      </dsp:txXfrm>
    </dsp:sp>
    <dsp:sp modelId="{24CA4D78-6D8E-429C-8CE0-C9388F4E329B}">
      <dsp:nvSpPr>
        <dsp:cNvPr id="0" name=""/>
        <dsp:cNvSpPr/>
      </dsp:nvSpPr>
      <dsp:spPr>
        <a:xfrm>
          <a:off x="2332933" y="2150"/>
          <a:ext cx="1778766" cy="1067259"/>
        </a:xfrm>
        <a:prstGeom prst="rect">
          <a:avLst/>
        </a:prstGeom>
        <a:solidFill>
          <a:schemeClr val="accent4">
            <a:hueOff val="474961"/>
            <a:satOff val="1201"/>
            <a:lumOff val="-78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i="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摩天輪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32933" y="2150"/>
        <a:ext cx="1778766" cy="1067259"/>
      </dsp:txXfrm>
    </dsp:sp>
    <dsp:sp modelId="{78BD80A5-7DD3-4F36-B413-13F75FBAD3D9}">
      <dsp:nvSpPr>
        <dsp:cNvPr id="0" name=""/>
        <dsp:cNvSpPr/>
      </dsp:nvSpPr>
      <dsp:spPr>
        <a:xfrm>
          <a:off x="6297783" y="490060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1055468"/>
              <a:satOff val="2669"/>
              <a:lumOff val="-174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476813" y="533732"/>
        <a:ext cx="20455" cy="4095"/>
      </dsp:txXfrm>
    </dsp:sp>
    <dsp:sp modelId="{FA68C7C1-55D4-4508-A407-E92E2D988676}">
      <dsp:nvSpPr>
        <dsp:cNvPr id="0" name=""/>
        <dsp:cNvSpPr/>
      </dsp:nvSpPr>
      <dsp:spPr>
        <a:xfrm>
          <a:off x="4520816" y="2150"/>
          <a:ext cx="1778766" cy="1067259"/>
        </a:xfrm>
        <a:prstGeom prst="rect">
          <a:avLst/>
        </a:prstGeom>
        <a:solidFill>
          <a:schemeClr val="accent4">
            <a:hueOff val="949922"/>
            <a:satOff val="2402"/>
            <a:lumOff val="-15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0" i="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20816" y="2150"/>
        <a:ext cx="1778766" cy="1067259"/>
      </dsp:txXfrm>
    </dsp:sp>
    <dsp:sp modelId="{8BC23B6B-6EC3-4384-BDFF-8922A72828F3}">
      <dsp:nvSpPr>
        <dsp:cNvPr id="0" name=""/>
        <dsp:cNvSpPr/>
      </dsp:nvSpPr>
      <dsp:spPr>
        <a:xfrm>
          <a:off x="8485666" y="490060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1583203"/>
              <a:satOff val="4004"/>
              <a:lumOff val="-261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664696" y="533732"/>
        <a:ext cx="20455" cy="4095"/>
      </dsp:txXfrm>
    </dsp:sp>
    <dsp:sp modelId="{747E21C7-AC3D-44CC-86F7-19FC5D4FFF87}">
      <dsp:nvSpPr>
        <dsp:cNvPr id="0" name=""/>
        <dsp:cNvSpPr/>
      </dsp:nvSpPr>
      <dsp:spPr>
        <a:xfrm>
          <a:off x="6708699" y="2150"/>
          <a:ext cx="1778766" cy="1067259"/>
        </a:xfrm>
        <a:prstGeom prst="rect">
          <a:avLst/>
        </a:prstGeom>
        <a:solidFill>
          <a:schemeClr val="accent4">
            <a:hueOff val="1424882"/>
            <a:satOff val="3603"/>
            <a:lumOff val="-23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i="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轉轉咖啡杯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708699" y="2150"/>
        <a:ext cx="1778766" cy="1067259"/>
      </dsp:txXfrm>
    </dsp:sp>
    <dsp:sp modelId="{D9E2343C-50DE-41B1-B2F2-53EF78CD345E}">
      <dsp:nvSpPr>
        <dsp:cNvPr id="0" name=""/>
        <dsp:cNvSpPr/>
      </dsp:nvSpPr>
      <dsp:spPr>
        <a:xfrm>
          <a:off x="1034434" y="1067610"/>
          <a:ext cx="8751531" cy="378516"/>
        </a:xfrm>
        <a:custGeom>
          <a:avLst/>
          <a:gdLst/>
          <a:ahLst/>
          <a:cxnLst/>
          <a:rect l="0" t="0" r="0" b="0"/>
          <a:pathLst>
            <a:path>
              <a:moveTo>
                <a:pt x="8751531" y="0"/>
              </a:moveTo>
              <a:lnTo>
                <a:pt x="8751531" y="206358"/>
              </a:lnTo>
              <a:lnTo>
                <a:pt x="0" y="206358"/>
              </a:lnTo>
              <a:lnTo>
                <a:pt x="0" y="378516"/>
              </a:lnTo>
            </a:path>
          </a:pathLst>
        </a:custGeom>
        <a:noFill/>
        <a:ln w="9525" cap="flat" cmpd="sng" algn="ctr">
          <a:solidFill>
            <a:schemeClr val="accent4">
              <a:hueOff val="2110937"/>
              <a:satOff val="5338"/>
              <a:lumOff val="-348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91172" y="1254820"/>
        <a:ext cx="438054" cy="4095"/>
      </dsp:txXfrm>
    </dsp:sp>
    <dsp:sp modelId="{8DCFA8E8-CD2A-4540-A401-9CF59E092548}">
      <dsp:nvSpPr>
        <dsp:cNvPr id="0" name=""/>
        <dsp:cNvSpPr/>
      </dsp:nvSpPr>
      <dsp:spPr>
        <a:xfrm>
          <a:off x="8896582" y="2150"/>
          <a:ext cx="1778766" cy="1067259"/>
        </a:xfrm>
        <a:prstGeom prst="rect">
          <a:avLst/>
        </a:prstGeom>
        <a:solidFill>
          <a:schemeClr val="accent4">
            <a:hueOff val="1899843"/>
            <a:satOff val="4804"/>
            <a:lumOff val="-31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i="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8896582" y="2150"/>
        <a:ext cx="1778766" cy="1067259"/>
      </dsp:txXfrm>
    </dsp:sp>
    <dsp:sp modelId="{F5A3EFFE-AF79-4F2C-A0DF-B76503C8F05E}">
      <dsp:nvSpPr>
        <dsp:cNvPr id="0" name=""/>
        <dsp:cNvSpPr/>
      </dsp:nvSpPr>
      <dsp:spPr>
        <a:xfrm>
          <a:off x="1922017" y="1966436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2638671"/>
              <a:satOff val="6673"/>
              <a:lumOff val="-436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101047" y="2010108"/>
        <a:ext cx="20455" cy="4095"/>
      </dsp:txXfrm>
    </dsp:sp>
    <dsp:sp modelId="{66A9B8FE-890F-4834-8578-DA58B4CCAA4D}">
      <dsp:nvSpPr>
        <dsp:cNvPr id="0" name=""/>
        <dsp:cNvSpPr/>
      </dsp:nvSpPr>
      <dsp:spPr>
        <a:xfrm>
          <a:off x="145051" y="1478526"/>
          <a:ext cx="1778766" cy="1067259"/>
        </a:xfrm>
        <a:prstGeom prst="rect">
          <a:avLst/>
        </a:prstGeom>
        <a:solidFill>
          <a:schemeClr val="accent4">
            <a:hueOff val="2374804"/>
            <a:satOff val="6006"/>
            <a:lumOff val="-392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12:00</a:t>
          </a:r>
          <a:r>
            <a:rPr lang="zh-TW" altLang="en-US" sz="32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吃午餐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45051" y="1478526"/>
        <a:ext cx="1778766" cy="1067259"/>
      </dsp:txXfrm>
    </dsp:sp>
    <dsp:sp modelId="{1CC10762-DE1E-4157-B06C-C8D067AEB8C0}">
      <dsp:nvSpPr>
        <dsp:cNvPr id="0" name=""/>
        <dsp:cNvSpPr/>
      </dsp:nvSpPr>
      <dsp:spPr>
        <a:xfrm>
          <a:off x="4109900" y="1966436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3166405"/>
              <a:satOff val="8007"/>
              <a:lumOff val="-523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288930" y="2010108"/>
        <a:ext cx="20455" cy="4095"/>
      </dsp:txXfrm>
    </dsp:sp>
    <dsp:sp modelId="{DD0DAAD7-6349-49F2-85FB-7945074A2ABC}">
      <dsp:nvSpPr>
        <dsp:cNvPr id="0" name=""/>
        <dsp:cNvSpPr/>
      </dsp:nvSpPr>
      <dsp:spPr>
        <a:xfrm>
          <a:off x="2332933" y="1478526"/>
          <a:ext cx="1778766" cy="1067259"/>
        </a:xfrm>
        <a:prstGeom prst="rect">
          <a:avLst/>
        </a:prstGeom>
        <a:solidFill>
          <a:schemeClr val="accent4">
            <a:hueOff val="2849765"/>
            <a:satOff val="7207"/>
            <a:lumOff val="-47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i="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32933" y="1478526"/>
        <a:ext cx="1778766" cy="1067259"/>
      </dsp:txXfrm>
    </dsp:sp>
    <dsp:sp modelId="{0B77FABB-327C-47EA-8F8B-22E7016AD468}">
      <dsp:nvSpPr>
        <dsp:cNvPr id="0" name=""/>
        <dsp:cNvSpPr/>
      </dsp:nvSpPr>
      <dsp:spPr>
        <a:xfrm>
          <a:off x="6297783" y="1966436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3694140"/>
              <a:satOff val="9342"/>
              <a:lumOff val="-610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476813" y="2010108"/>
        <a:ext cx="20455" cy="4095"/>
      </dsp:txXfrm>
    </dsp:sp>
    <dsp:sp modelId="{FD7B895E-FF6C-4FDD-9FE9-4335EBCF2A82}">
      <dsp:nvSpPr>
        <dsp:cNvPr id="0" name=""/>
        <dsp:cNvSpPr/>
      </dsp:nvSpPr>
      <dsp:spPr>
        <a:xfrm>
          <a:off x="4520816" y="1478526"/>
          <a:ext cx="1778766" cy="1067259"/>
        </a:xfrm>
        <a:prstGeom prst="rect">
          <a:avLst/>
        </a:prstGeom>
        <a:solidFill>
          <a:schemeClr val="accent4">
            <a:hueOff val="3324726"/>
            <a:satOff val="8408"/>
            <a:lumOff val="-549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i="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20816" y="1478526"/>
        <a:ext cx="1778766" cy="1067259"/>
      </dsp:txXfrm>
    </dsp:sp>
    <dsp:sp modelId="{5D44B4F2-94F5-40AE-AF4F-7E1813C714DC}">
      <dsp:nvSpPr>
        <dsp:cNvPr id="0" name=""/>
        <dsp:cNvSpPr/>
      </dsp:nvSpPr>
      <dsp:spPr>
        <a:xfrm>
          <a:off x="8485666" y="1966436"/>
          <a:ext cx="3785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516" y="45720"/>
              </a:lnTo>
            </a:path>
          </a:pathLst>
        </a:custGeom>
        <a:noFill/>
        <a:ln w="9525" cap="flat" cmpd="sng" algn="ctr">
          <a:solidFill>
            <a:schemeClr val="accent4">
              <a:hueOff val="4221874"/>
              <a:satOff val="10676"/>
              <a:lumOff val="-697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664696" y="2010108"/>
        <a:ext cx="20455" cy="4095"/>
      </dsp:txXfrm>
    </dsp:sp>
    <dsp:sp modelId="{9773BCAF-5CDD-4152-B1D5-2C1899CD53FC}">
      <dsp:nvSpPr>
        <dsp:cNvPr id="0" name=""/>
        <dsp:cNvSpPr/>
      </dsp:nvSpPr>
      <dsp:spPr>
        <a:xfrm>
          <a:off x="6708699" y="1478526"/>
          <a:ext cx="1778766" cy="1067259"/>
        </a:xfrm>
        <a:prstGeom prst="rect">
          <a:avLst/>
        </a:prstGeom>
        <a:solidFill>
          <a:schemeClr val="accent4">
            <a:hueOff val="3799686"/>
            <a:satOff val="9609"/>
            <a:lumOff val="-62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叢林吼吼樹屋</a:t>
          </a:r>
          <a:endParaRPr lang="zh-TW" altLang="en-US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708699" y="1478526"/>
        <a:ext cx="1778766" cy="1067259"/>
      </dsp:txXfrm>
    </dsp:sp>
    <dsp:sp modelId="{7FAE1FC3-BDF6-4EEB-A278-26E781D14B8B}">
      <dsp:nvSpPr>
        <dsp:cNvPr id="0" name=""/>
        <dsp:cNvSpPr/>
      </dsp:nvSpPr>
      <dsp:spPr>
        <a:xfrm>
          <a:off x="1034434" y="2543986"/>
          <a:ext cx="8751531" cy="378516"/>
        </a:xfrm>
        <a:custGeom>
          <a:avLst/>
          <a:gdLst/>
          <a:ahLst/>
          <a:cxnLst/>
          <a:rect l="0" t="0" r="0" b="0"/>
          <a:pathLst>
            <a:path>
              <a:moveTo>
                <a:pt x="8751531" y="0"/>
              </a:moveTo>
              <a:lnTo>
                <a:pt x="8751531" y="206358"/>
              </a:lnTo>
              <a:lnTo>
                <a:pt x="0" y="206358"/>
              </a:lnTo>
              <a:lnTo>
                <a:pt x="0" y="378516"/>
              </a:lnTo>
            </a:path>
          </a:pathLst>
        </a:custGeom>
        <a:noFill/>
        <a:ln w="9525" cap="flat" cmpd="sng" algn="ctr">
          <a:solidFill>
            <a:schemeClr val="accent4">
              <a:hueOff val="4749608"/>
              <a:satOff val="12011"/>
              <a:lumOff val="-784"/>
              <a:alphaOff val="0"/>
            </a:schemeClr>
          </a:solidFill>
          <a:prstDash val="solid"/>
          <a:tailEnd type="arrow"/>
        </a:ln>
        <a:effectLst/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91172" y="2731197"/>
        <a:ext cx="438054" cy="4095"/>
      </dsp:txXfrm>
    </dsp:sp>
    <dsp:sp modelId="{24EFD8FE-1B85-41B6-8B73-37585ED331FE}">
      <dsp:nvSpPr>
        <dsp:cNvPr id="0" name=""/>
        <dsp:cNvSpPr/>
      </dsp:nvSpPr>
      <dsp:spPr>
        <a:xfrm>
          <a:off x="8896582" y="1478526"/>
          <a:ext cx="1778766" cy="1067259"/>
        </a:xfrm>
        <a:prstGeom prst="rect">
          <a:avLst/>
        </a:prstGeom>
        <a:solidFill>
          <a:schemeClr val="accent4">
            <a:hueOff val="4274647"/>
            <a:satOff val="10810"/>
            <a:lumOff val="-706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密室逃脫</a:t>
          </a:r>
          <a:endParaRPr lang="zh-TW" altLang="en-US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8896582" y="1478526"/>
        <a:ext cx="1778766" cy="1067259"/>
      </dsp:txXfrm>
    </dsp:sp>
    <dsp:sp modelId="{8A8F5B09-1A77-4D35-91F5-939E26D20913}">
      <dsp:nvSpPr>
        <dsp:cNvPr id="0" name=""/>
        <dsp:cNvSpPr/>
      </dsp:nvSpPr>
      <dsp:spPr>
        <a:xfrm>
          <a:off x="145051" y="2954902"/>
          <a:ext cx="1778766" cy="1067259"/>
        </a:xfrm>
        <a:prstGeom prst="rect">
          <a:avLst/>
        </a:prstGeom>
        <a:solidFill>
          <a:schemeClr val="accent4">
            <a:hueOff val="4749608"/>
            <a:satOff val="12011"/>
            <a:lumOff val="-78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3:00</a:t>
          </a:r>
          <a:r>
            <a:rPr lang="zh-TW" altLang="en-US" sz="28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回家</a:t>
          </a:r>
          <a:endParaRPr lang="zh-TW" altLang="en-US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45051" y="2954902"/>
        <a:ext cx="1778766" cy="1067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36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702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507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8804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458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93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371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352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41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788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63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14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00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45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35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20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00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D085C-300F-4830-A6D5-787A55E598A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62B50-F21C-4FA4-A6A9-040D24ADD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9754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1">
                <a:lumMod val="0"/>
                <a:lumOff val="100000"/>
              </a:schemeClr>
            </a:gs>
            <a:gs pos="89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704351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accent5">
                    <a:lumMod val="50000"/>
                  </a:schemeClr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兒童樂園</a:t>
            </a:r>
            <a:endParaRPr lang="zh-TW" altLang="en-US" sz="8000" dirty="0">
              <a:solidFill>
                <a:schemeClr val="accent5">
                  <a:lumMod val="50000"/>
                </a:schemeClr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091951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accent4">
                    <a:lumMod val="50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作者</a:t>
            </a:r>
            <a:r>
              <a:rPr lang="en-US" altLang="zh-TW" sz="4800" dirty="0" smtClean="0">
                <a:solidFill>
                  <a:schemeClr val="accent4">
                    <a:lumMod val="50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:</a:t>
            </a:r>
            <a:r>
              <a:rPr lang="zh-TW" altLang="en-US" sz="4800" dirty="0" smtClean="0">
                <a:solidFill>
                  <a:schemeClr val="accent4">
                    <a:lumMod val="50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陳韋彤</a:t>
            </a:r>
            <a:endParaRPr lang="zh-TW" altLang="en-US" sz="4800" dirty="0">
              <a:solidFill>
                <a:schemeClr val="accent4">
                  <a:lumMod val="50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796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0"/>
                <a:lumOff val="100000"/>
                <a:alpha val="96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accent6">
                    <a:lumMod val="50000"/>
                  </a:schemeClr>
                </a:solidFill>
                <a:latin typeface="文鼎特明" panose="020B0609010101010101" pitchFamily="49" charset="-120"/>
                <a:ea typeface="文鼎特明" panose="020B0609010101010101" pitchFamily="49" charset="-120"/>
              </a:rPr>
              <a:t>行程規劃</a:t>
            </a:r>
            <a:endParaRPr lang="zh-TW" altLang="en-US" sz="6600" dirty="0">
              <a:solidFill>
                <a:schemeClr val="accent6">
                  <a:lumMod val="50000"/>
                </a:schemeClr>
              </a:solidFill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85377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970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7200" dirty="0">
                <a:solidFill>
                  <a:srgbClr val="0070C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票價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129802"/>
              </p:ext>
            </p:extLst>
          </p:nvPr>
        </p:nvGraphicFramePr>
        <p:xfrm>
          <a:off x="715190" y="1899694"/>
          <a:ext cx="10761620" cy="4226786"/>
        </p:xfrm>
        <a:graphic>
          <a:graphicData uri="http://schemas.openxmlformats.org/drawingml/2006/table">
            <a:tbl>
              <a:tblPr/>
              <a:tblGrid>
                <a:gridCol w="1614243">
                  <a:extLst>
                    <a:ext uri="{9D8B030D-6E8A-4147-A177-3AD203B41FA5}">
                      <a16:colId xmlns:a16="http://schemas.microsoft.com/office/drawing/2014/main" val="3507249951"/>
                    </a:ext>
                  </a:extLst>
                </a:gridCol>
                <a:gridCol w="1614243">
                  <a:extLst>
                    <a:ext uri="{9D8B030D-6E8A-4147-A177-3AD203B41FA5}">
                      <a16:colId xmlns:a16="http://schemas.microsoft.com/office/drawing/2014/main" val="959129751"/>
                    </a:ext>
                  </a:extLst>
                </a:gridCol>
                <a:gridCol w="1614243">
                  <a:extLst>
                    <a:ext uri="{9D8B030D-6E8A-4147-A177-3AD203B41FA5}">
                      <a16:colId xmlns:a16="http://schemas.microsoft.com/office/drawing/2014/main" val="272005856"/>
                    </a:ext>
                  </a:extLst>
                </a:gridCol>
                <a:gridCol w="1614243">
                  <a:extLst>
                    <a:ext uri="{9D8B030D-6E8A-4147-A177-3AD203B41FA5}">
                      <a16:colId xmlns:a16="http://schemas.microsoft.com/office/drawing/2014/main" val="185581632"/>
                    </a:ext>
                  </a:extLst>
                </a:gridCol>
                <a:gridCol w="1614243">
                  <a:extLst>
                    <a:ext uri="{9D8B030D-6E8A-4147-A177-3AD203B41FA5}">
                      <a16:colId xmlns:a16="http://schemas.microsoft.com/office/drawing/2014/main" val="3220665229"/>
                    </a:ext>
                  </a:extLst>
                </a:gridCol>
                <a:gridCol w="1614243">
                  <a:extLst>
                    <a:ext uri="{9D8B030D-6E8A-4147-A177-3AD203B41FA5}">
                      <a16:colId xmlns:a16="http://schemas.microsoft.com/office/drawing/2014/main" val="4040062033"/>
                    </a:ext>
                  </a:extLst>
                </a:gridCol>
                <a:gridCol w="1076162">
                  <a:extLst>
                    <a:ext uri="{9D8B030D-6E8A-4147-A177-3AD203B41FA5}">
                      <a16:colId xmlns:a16="http://schemas.microsoft.com/office/drawing/2014/main" val="1863599757"/>
                    </a:ext>
                  </a:extLst>
                </a:gridCol>
              </a:tblGrid>
              <a:tr h="79595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413061"/>
                  </a:ext>
                </a:extLst>
              </a:tr>
              <a:tr h="19761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984077"/>
                  </a:ext>
                </a:extLst>
              </a:tr>
              <a:tr h="145467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813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33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dirty="0">
                <a:solidFill>
                  <a:srgbClr val="0070C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7030A0"/>
                </a:solidFill>
              </a:rPr>
              <a:t>環繞園區的單軌列車，行程中可一覽園區美景。</a:t>
            </a:r>
          </a:p>
        </p:txBody>
      </p:sp>
      <p:pic>
        <p:nvPicPr>
          <p:cNvPr id="3074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623" y="1690688"/>
            <a:ext cx="4805892" cy="360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15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9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dirty="0">
                <a:solidFill>
                  <a:srgbClr val="FFC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00B050"/>
                </a:solidFill>
              </a:rPr>
              <a:t>仿</a:t>
            </a:r>
            <a:r>
              <a:rPr lang="zh-TW" altLang="en-US" sz="4000" dirty="0">
                <a:solidFill>
                  <a:srgbClr val="00B050"/>
                </a:solidFill>
              </a:rPr>
              <a:t>木造古戰船的造型，以左右擺盪凌空飛渡，體驗離心力的刺激</a:t>
            </a:r>
            <a:r>
              <a:rPr lang="zh-TW" altLang="en-US" sz="4000" dirty="0" smtClean="0">
                <a:solidFill>
                  <a:srgbClr val="00B050"/>
                </a:solidFill>
              </a:rPr>
              <a:t>感</a:t>
            </a:r>
            <a:r>
              <a:rPr lang="zh-TW" altLang="en-US" dirty="0">
                <a:solidFill>
                  <a:srgbClr val="00B050"/>
                </a:solidFill>
              </a:rPr>
              <a:t>。</a:t>
            </a:r>
            <a:endParaRPr lang="zh-TW" altLang="en-US" sz="4000" dirty="0">
              <a:solidFill>
                <a:srgbClr val="00B050"/>
              </a:solidFill>
            </a:endParaRPr>
          </a:p>
        </p:txBody>
      </p:sp>
      <p:pic>
        <p:nvPicPr>
          <p:cNvPr id="4098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992" y="1690688"/>
            <a:ext cx="4223808" cy="316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752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dirty="0">
                <a:solidFill>
                  <a:srgbClr val="FF66CC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兒童新樂園微</a:t>
            </a:r>
            <a:r>
              <a:rPr lang="zh-TW" altLang="en-US" sz="8000" dirty="0">
                <a:solidFill>
                  <a:srgbClr val="FF66CC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電影</a:t>
            </a:r>
            <a:endParaRPr lang="zh-TW" altLang="en-US" sz="8000" dirty="0">
              <a:solidFill>
                <a:srgbClr val="FF66CC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13559" y="1908810"/>
            <a:ext cx="8564882" cy="481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56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dirty="0">
                <a:solidFill>
                  <a:srgbClr val="FFC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兒童樂園</a:t>
            </a:r>
            <a:r>
              <a:rPr lang="en-US" altLang="zh-TW" dirty="0" smtClean="0">
                <a:solidFill>
                  <a:srgbClr val="7030A0"/>
                </a:solidFill>
              </a:rPr>
              <a:t>:https</a:t>
            </a:r>
            <a:r>
              <a:rPr lang="en-US" altLang="zh-TW" dirty="0">
                <a:solidFill>
                  <a:srgbClr val="7030A0"/>
                </a:solidFill>
              </a:rPr>
              <a:t>://www.tcap.taipei/cp.aspx?n=57F1A46B66881160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03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56</TotalTime>
  <Words>176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文鼎海報體</vt:lpstr>
      <vt:lpstr>文鼎特毛楷</vt:lpstr>
      <vt:lpstr>文鼎特明</vt:lpstr>
      <vt:lpstr>文鼎甜妞體P</vt:lpstr>
      <vt:lpstr>新細明體</vt:lpstr>
      <vt:lpstr>Arial</vt:lpstr>
      <vt:lpstr>Century Gothic</vt:lpstr>
      <vt:lpstr>飛機雲</vt:lpstr>
      <vt:lpstr>兒童樂園</vt:lpstr>
      <vt:lpstr>行程規劃</vt:lpstr>
      <vt:lpstr>票價</vt:lpstr>
      <vt:lpstr>摩天輪</vt:lpstr>
      <vt:lpstr>尋寶船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</dc:title>
  <dc:creator>Windows 使用者</dc:creator>
  <cp:lastModifiedBy>Windows 使用者</cp:lastModifiedBy>
  <cp:revision>9</cp:revision>
  <dcterms:created xsi:type="dcterms:W3CDTF">2021-12-28T06:38:59Z</dcterms:created>
  <dcterms:modified xsi:type="dcterms:W3CDTF">2022-01-11T06:42:49Z</dcterms:modified>
</cp:coreProperties>
</file>