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3F3591-7864-42D9-91C7-437847EDAB1C}" type="doc">
      <dgm:prSet loTypeId="urn:microsoft.com/office/officeart/2005/8/layout/b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4CA4893-7A0E-48B7-A60B-5C6D779D4FD1}">
      <dgm:prSet phldrT="[文字]"/>
      <dgm:spPr/>
      <dgm:t>
        <a:bodyPr/>
        <a:lstStyle/>
        <a:p>
          <a:r>
            <a:rPr lang="en-US" altLang="zh-TW" smtClean="0"/>
            <a:t>9:00</a:t>
          </a:r>
          <a:r>
            <a:rPr lang="zh-TW" altLang="en-US" smtClean="0"/>
            <a:t>開始玩</a:t>
          </a:r>
          <a:endParaRPr lang="zh-TW" altLang="en-US" dirty="0"/>
        </a:p>
      </dgm:t>
    </dgm:pt>
    <dgm:pt modelId="{760FFEAA-0D69-4966-A4DA-20A9F262AF2F}" type="parTrans" cxnId="{8A2C4FB8-C77B-4362-9D18-C5EFF9F1B569}">
      <dgm:prSet/>
      <dgm:spPr/>
      <dgm:t>
        <a:bodyPr/>
        <a:lstStyle/>
        <a:p>
          <a:endParaRPr lang="zh-TW" altLang="en-US"/>
        </a:p>
      </dgm:t>
    </dgm:pt>
    <dgm:pt modelId="{805EF335-CD40-463E-A7AD-5B1F82113795}" type="sibTrans" cxnId="{8A2C4FB8-C77B-4362-9D18-C5EFF9F1B569}">
      <dgm:prSet/>
      <dgm:spPr/>
      <dgm:t>
        <a:bodyPr/>
        <a:lstStyle/>
        <a:p>
          <a:endParaRPr lang="zh-TW" altLang="en-US"/>
        </a:p>
      </dgm:t>
    </dgm:pt>
    <dgm:pt modelId="{55C1085C-E63A-4909-B978-CC77AAFD04B2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走</a:t>
          </a:r>
          <a:endParaRPr lang="zh-TW" altLang="en-US" dirty="0"/>
        </a:p>
      </dgm:t>
    </dgm:pt>
    <dgm:pt modelId="{313F3A3E-CC7F-47D1-81CB-E9C2A43FCA7E}" type="parTrans" cxnId="{62F1BF4A-A0E7-4538-9B99-215133D8DBA0}">
      <dgm:prSet/>
      <dgm:spPr/>
      <dgm:t>
        <a:bodyPr/>
        <a:lstStyle/>
        <a:p>
          <a:endParaRPr lang="zh-TW" altLang="en-US"/>
        </a:p>
      </dgm:t>
    </dgm:pt>
    <dgm:pt modelId="{A7D8F5AD-0337-4EFE-958C-7A5D87CB19F9}" type="sibTrans" cxnId="{62F1BF4A-A0E7-4538-9B99-215133D8DBA0}">
      <dgm:prSet/>
      <dgm:spPr/>
      <dgm:t>
        <a:bodyPr/>
        <a:lstStyle/>
        <a:p>
          <a:endParaRPr lang="zh-TW" altLang="en-US"/>
        </a:p>
      </dgm:t>
    </dgm:pt>
    <dgm:pt modelId="{83E992F3-914B-460E-B7D3-5F99ED285A39}">
      <dgm:prSet/>
      <dgm:spPr/>
      <dgm:t>
        <a:bodyPr/>
        <a:lstStyle/>
        <a:p>
          <a:r>
            <a:rPr lang="zh-TW" altLang="en-US" dirty="0" smtClean="0"/>
            <a:t>密室逃脫</a:t>
          </a:r>
          <a:endParaRPr lang="zh-TW" altLang="en-US" dirty="0"/>
        </a:p>
      </dgm:t>
    </dgm:pt>
    <dgm:pt modelId="{CDE78C41-81C7-45A9-BAC7-DC0C72FA6784}" type="parTrans" cxnId="{FD81D7D1-692A-4242-B45D-289576048C83}">
      <dgm:prSet/>
      <dgm:spPr/>
      <dgm:t>
        <a:bodyPr/>
        <a:lstStyle/>
        <a:p>
          <a:endParaRPr lang="zh-TW" altLang="en-US"/>
        </a:p>
      </dgm:t>
    </dgm:pt>
    <dgm:pt modelId="{DA81A7A3-51D4-430A-8BC8-3388A65A3341}" type="sibTrans" cxnId="{FD81D7D1-692A-4242-B45D-289576048C83}">
      <dgm:prSet/>
      <dgm:spPr/>
      <dgm:t>
        <a:bodyPr/>
        <a:lstStyle/>
        <a:p>
          <a:endParaRPr lang="zh-TW" altLang="en-US"/>
        </a:p>
      </dgm:t>
    </dgm:pt>
    <dgm:pt modelId="{1B6B4A74-B768-4876-8490-9F6157A5A08A}">
      <dgm:prSet/>
      <dgm:spPr/>
      <dgm:t>
        <a:bodyPr/>
        <a:lstStyle/>
        <a:p>
          <a:r>
            <a:rPr lang="zh-TW" altLang="en-US" dirty="0" smtClean="0"/>
            <a:t>碰碰車</a:t>
          </a:r>
          <a:br>
            <a:rPr lang="zh-TW" altLang="en-US" dirty="0" smtClean="0"/>
          </a:br>
          <a:endParaRPr lang="zh-TW" altLang="en-US" dirty="0"/>
        </a:p>
      </dgm:t>
    </dgm:pt>
    <dgm:pt modelId="{A6FB9B3B-F658-41B5-B431-9A5C6FC66006}" type="parTrans" cxnId="{F98A9F4A-81CA-43F8-8473-7F25A1B8C571}">
      <dgm:prSet/>
      <dgm:spPr/>
      <dgm:t>
        <a:bodyPr/>
        <a:lstStyle/>
        <a:p>
          <a:endParaRPr lang="zh-TW" altLang="en-US"/>
        </a:p>
      </dgm:t>
    </dgm:pt>
    <dgm:pt modelId="{67D81213-C456-46AF-A1E8-1AABAFE2EE51}" type="sibTrans" cxnId="{F98A9F4A-81CA-43F8-8473-7F25A1B8C571}">
      <dgm:prSet/>
      <dgm:spPr/>
      <dgm:t>
        <a:bodyPr/>
        <a:lstStyle/>
        <a:p>
          <a:endParaRPr lang="zh-TW" altLang="en-US"/>
        </a:p>
      </dgm:t>
    </dgm:pt>
    <dgm:pt modelId="{1CAF0596-0CEC-4C13-B22B-568D343B8E16}">
      <dgm:prSet/>
      <dgm:spPr/>
      <dgm:t>
        <a:bodyPr/>
        <a:lstStyle/>
        <a:p>
          <a:r>
            <a:rPr lang="zh-TW" altLang="en-US" smtClean="0"/>
            <a:t>碰碰車</a:t>
          </a:r>
          <a:br>
            <a:rPr lang="zh-TW" altLang="en-US" smtClean="0"/>
          </a:br>
          <a:endParaRPr lang="zh-TW" altLang="en-US" dirty="0"/>
        </a:p>
      </dgm:t>
    </dgm:pt>
    <dgm:pt modelId="{8120CC7D-880E-49DD-8E83-BAD92DAB55EA}" type="parTrans" cxnId="{0AF66184-2916-4F74-96B6-2FA948443B08}">
      <dgm:prSet/>
      <dgm:spPr/>
      <dgm:t>
        <a:bodyPr/>
        <a:lstStyle/>
        <a:p>
          <a:endParaRPr lang="zh-TW" altLang="en-US"/>
        </a:p>
      </dgm:t>
    </dgm:pt>
    <dgm:pt modelId="{C0044843-0509-4CBD-B2F4-D9AFC0EED3B0}" type="sibTrans" cxnId="{0AF66184-2916-4F74-96B6-2FA948443B08}">
      <dgm:prSet/>
      <dgm:spPr/>
      <dgm:t>
        <a:bodyPr/>
        <a:lstStyle/>
        <a:p>
          <a:endParaRPr lang="zh-TW" altLang="en-US"/>
        </a:p>
      </dgm:t>
    </dgm:pt>
    <dgm:pt modelId="{1675734B-D1F3-4745-A323-50E4F2E4A127}">
      <dgm:prSet/>
      <dgm:spPr/>
      <dgm:t>
        <a:bodyPr/>
        <a:lstStyle/>
        <a:p>
          <a:r>
            <a:rPr lang="zh-TW" altLang="en-US" b="0" i="0" smtClean="0"/>
            <a:t>星空小飛碟</a:t>
          </a:r>
          <a:endParaRPr lang="zh-TW" altLang="en-US"/>
        </a:p>
      </dgm:t>
    </dgm:pt>
    <dgm:pt modelId="{390354AD-2DCC-4BAD-B57E-C0BEDBD248F4}" type="parTrans" cxnId="{C3806456-5F0D-463E-B834-80E01743C050}">
      <dgm:prSet/>
      <dgm:spPr/>
      <dgm:t>
        <a:bodyPr/>
        <a:lstStyle/>
        <a:p>
          <a:endParaRPr lang="zh-TW" altLang="en-US"/>
        </a:p>
      </dgm:t>
    </dgm:pt>
    <dgm:pt modelId="{11CEE1D4-A0C7-44C9-9C4C-F3317810726B}" type="sibTrans" cxnId="{C3806456-5F0D-463E-B834-80E01743C050}">
      <dgm:prSet/>
      <dgm:spPr/>
      <dgm:t>
        <a:bodyPr/>
        <a:lstStyle/>
        <a:p>
          <a:endParaRPr lang="zh-TW" altLang="en-US"/>
        </a:p>
      </dgm:t>
    </dgm:pt>
    <dgm:pt modelId="{7E43818E-8D6F-411B-9681-AA085C25E4E0}" type="pres">
      <dgm:prSet presAssocID="{263F3591-7864-42D9-91C7-437847EDAB1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8773A9D-E244-4374-95A0-6009FBDB6226}" type="pres">
      <dgm:prSet presAssocID="{94CA4893-7A0E-48B7-A60B-5C6D779D4FD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D8E419-D5B2-40D9-B5F6-FA66C8178330}" type="pres">
      <dgm:prSet presAssocID="{805EF335-CD40-463E-A7AD-5B1F82113795}" presName="sibTrans" presStyleLbl="sibTrans1D1" presStyleIdx="0" presStyleCnt="5"/>
      <dgm:spPr/>
      <dgm:t>
        <a:bodyPr/>
        <a:lstStyle/>
        <a:p>
          <a:endParaRPr lang="zh-TW" altLang="en-US"/>
        </a:p>
      </dgm:t>
    </dgm:pt>
    <dgm:pt modelId="{20A6FF4F-79A4-4988-B1B3-6411DCE202D4}" type="pres">
      <dgm:prSet presAssocID="{805EF335-CD40-463E-A7AD-5B1F82113795}" presName="connectorText" presStyleLbl="sibTrans1D1" presStyleIdx="0" presStyleCnt="5"/>
      <dgm:spPr/>
      <dgm:t>
        <a:bodyPr/>
        <a:lstStyle/>
        <a:p>
          <a:endParaRPr lang="zh-TW" altLang="en-US"/>
        </a:p>
      </dgm:t>
    </dgm:pt>
    <dgm:pt modelId="{1782DCEA-65B2-4B1E-986D-24B02206B550}" type="pres">
      <dgm:prSet presAssocID="{1B6B4A74-B768-4876-8490-9F6157A5A08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820752-80EF-46A6-B948-1C2CFA51BECD}" type="pres">
      <dgm:prSet presAssocID="{67D81213-C456-46AF-A1E8-1AABAFE2EE51}" presName="sibTrans" presStyleLbl="sibTrans1D1" presStyleIdx="1" presStyleCnt="5"/>
      <dgm:spPr/>
      <dgm:t>
        <a:bodyPr/>
        <a:lstStyle/>
        <a:p>
          <a:endParaRPr lang="zh-TW" altLang="en-US"/>
        </a:p>
      </dgm:t>
    </dgm:pt>
    <dgm:pt modelId="{6A805CF9-8718-43E6-8866-365D362058F2}" type="pres">
      <dgm:prSet presAssocID="{67D81213-C456-46AF-A1E8-1AABAFE2EE51}" presName="connectorText" presStyleLbl="sibTrans1D1" presStyleIdx="1" presStyleCnt="5"/>
      <dgm:spPr/>
      <dgm:t>
        <a:bodyPr/>
        <a:lstStyle/>
        <a:p>
          <a:endParaRPr lang="zh-TW" altLang="en-US"/>
        </a:p>
      </dgm:t>
    </dgm:pt>
    <dgm:pt modelId="{6FA1576C-54ED-48F2-B8E5-7D396B76518A}" type="pres">
      <dgm:prSet presAssocID="{1CAF0596-0CEC-4C13-B22B-568D343B8E1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AF1F1C-A16E-414F-BEF3-BD3722AD7DAB}" type="pres">
      <dgm:prSet presAssocID="{C0044843-0509-4CBD-B2F4-D9AFC0EED3B0}" presName="sibTrans" presStyleLbl="sibTrans1D1" presStyleIdx="2" presStyleCnt="5"/>
      <dgm:spPr/>
      <dgm:t>
        <a:bodyPr/>
        <a:lstStyle/>
        <a:p>
          <a:endParaRPr lang="zh-TW" altLang="en-US"/>
        </a:p>
      </dgm:t>
    </dgm:pt>
    <dgm:pt modelId="{1A1CC5BE-0F43-48DD-8F1F-BC5DDA9B77FC}" type="pres">
      <dgm:prSet presAssocID="{C0044843-0509-4CBD-B2F4-D9AFC0EED3B0}" presName="connectorText" presStyleLbl="sibTrans1D1" presStyleIdx="2" presStyleCnt="5"/>
      <dgm:spPr/>
      <dgm:t>
        <a:bodyPr/>
        <a:lstStyle/>
        <a:p>
          <a:endParaRPr lang="zh-TW" altLang="en-US"/>
        </a:p>
      </dgm:t>
    </dgm:pt>
    <dgm:pt modelId="{A9AFA8E6-9D2A-4FD6-B677-C039E00B48D1}" type="pres">
      <dgm:prSet presAssocID="{1675734B-D1F3-4745-A323-50E4F2E4A12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47B21C-EAEB-43B4-89FC-8E318B21D545}" type="pres">
      <dgm:prSet presAssocID="{11CEE1D4-A0C7-44C9-9C4C-F3317810726B}" presName="sibTrans" presStyleLbl="sibTrans1D1" presStyleIdx="3" presStyleCnt="5"/>
      <dgm:spPr/>
      <dgm:t>
        <a:bodyPr/>
        <a:lstStyle/>
        <a:p>
          <a:endParaRPr lang="zh-TW" altLang="en-US"/>
        </a:p>
      </dgm:t>
    </dgm:pt>
    <dgm:pt modelId="{32B93710-DE84-4E8E-8165-8A915A7A8BE7}" type="pres">
      <dgm:prSet presAssocID="{11CEE1D4-A0C7-44C9-9C4C-F3317810726B}" presName="connectorText" presStyleLbl="sibTrans1D1" presStyleIdx="3" presStyleCnt="5"/>
      <dgm:spPr/>
      <dgm:t>
        <a:bodyPr/>
        <a:lstStyle/>
        <a:p>
          <a:endParaRPr lang="zh-TW" altLang="en-US"/>
        </a:p>
      </dgm:t>
    </dgm:pt>
    <dgm:pt modelId="{D5B471F2-D0B1-4133-B725-CEA68CEB5265}" type="pres">
      <dgm:prSet presAssocID="{83E992F3-914B-460E-B7D3-5F99ED285A39}" presName="node" presStyleLbl="node1" presStyleIdx="4" presStyleCnt="6" custLinFactNeighborX="11500" custLinFactNeighborY="113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0F1E97-DC30-487A-8B01-534D39A018D1}" type="pres">
      <dgm:prSet presAssocID="{DA81A7A3-51D4-430A-8BC8-3388A65A3341}" presName="sibTrans" presStyleLbl="sibTrans1D1" presStyleIdx="4" presStyleCnt="5"/>
      <dgm:spPr/>
      <dgm:t>
        <a:bodyPr/>
        <a:lstStyle/>
        <a:p>
          <a:endParaRPr lang="zh-TW" altLang="en-US"/>
        </a:p>
      </dgm:t>
    </dgm:pt>
    <dgm:pt modelId="{1B3AE56D-15E8-4B8D-8958-D8A09EC7DD17}" type="pres">
      <dgm:prSet presAssocID="{DA81A7A3-51D4-430A-8BC8-3388A65A3341}" presName="connectorText" presStyleLbl="sibTrans1D1" presStyleIdx="4" presStyleCnt="5"/>
      <dgm:spPr/>
      <dgm:t>
        <a:bodyPr/>
        <a:lstStyle/>
        <a:p>
          <a:endParaRPr lang="zh-TW" altLang="en-US"/>
        </a:p>
      </dgm:t>
    </dgm:pt>
    <dgm:pt modelId="{8B8ADCF5-881C-4104-87E4-B71A5E8249F5}" type="pres">
      <dgm:prSet presAssocID="{55C1085C-E63A-4909-B978-CC77AAFD04B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46D1D76-B1CB-4849-AFE1-49B9856F002B}" type="presOf" srcId="{11CEE1D4-A0C7-44C9-9C4C-F3317810726B}" destId="{32B93710-DE84-4E8E-8165-8A915A7A8BE7}" srcOrd="1" destOrd="0" presId="urn:microsoft.com/office/officeart/2005/8/layout/bProcess3"/>
    <dgm:cxn modelId="{8A2C4FB8-C77B-4362-9D18-C5EFF9F1B569}" srcId="{263F3591-7864-42D9-91C7-437847EDAB1C}" destId="{94CA4893-7A0E-48B7-A60B-5C6D779D4FD1}" srcOrd="0" destOrd="0" parTransId="{760FFEAA-0D69-4966-A4DA-20A9F262AF2F}" sibTransId="{805EF335-CD40-463E-A7AD-5B1F82113795}"/>
    <dgm:cxn modelId="{62F1BF4A-A0E7-4538-9B99-215133D8DBA0}" srcId="{263F3591-7864-42D9-91C7-437847EDAB1C}" destId="{55C1085C-E63A-4909-B978-CC77AAFD04B2}" srcOrd="5" destOrd="0" parTransId="{313F3A3E-CC7F-47D1-81CB-E9C2A43FCA7E}" sibTransId="{A7D8F5AD-0337-4EFE-958C-7A5D87CB19F9}"/>
    <dgm:cxn modelId="{FC8AFA1F-1E4B-452E-B091-5E3AD4520133}" type="presOf" srcId="{DA81A7A3-51D4-430A-8BC8-3388A65A3341}" destId="{1B3AE56D-15E8-4B8D-8958-D8A09EC7DD17}" srcOrd="1" destOrd="0" presId="urn:microsoft.com/office/officeart/2005/8/layout/bProcess3"/>
    <dgm:cxn modelId="{6FC8371C-A799-4931-9CF2-965BD83B6D04}" type="presOf" srcId="{C0044843-0509-4CBD-B2F4-D9AFC0EED3B0}" destId="{1A1CC5BE-0F43-48DD-8F1F-BC5DDA9B77FC}" srcOrd="1" destOrd="0" presId="urn:microsoft.com/office/officeart/2005/8/layout/bProcess3"/>
    <dgm:cxn modelId="{74A36560-1F4F-40F9-8593-92B808C24657}" type="presOf" srcId="{94CA4893-7A0E-48B7-A60B-5C6D779D4FD1}" destId="{98773A9D-E244-4374-95A0-6009FBDB6226}" srcOrd="0" destOrd="0" presId="urn:microsoft.com/office/officeart/2005/8/layout/bProcess3"/>
    <dgm:cxn modelId="{F64FDCFC-0D66-4698-A3C9-27DD1B9C079C}" type="presOf" srcId="{DA81A7A3-51D4-430A-8BC8-3388A65A3341}" destId="{5E0F1E97-DC30-487A-8B01-534D39A018D1}" srcOrd="0" destOrd="0" presId="urn:microsoft.com/office/officeart/2005/8/layout/bProcess3"/>
    <dgm:cxn modelId="{C6421252-C0EC-41FE-9B82-6332F9B02E40}" type="presOf" srcId="{C0044843-0509-4CBD-B2F4-D9AFC0EED3B0}" destId="{78AF1F1C-A16E-414F-BEF3-BD3722AD7DAB}" srcOrd="0" destOrd="0" presId="urn:microsoft.com/office/officeart/2005/8/layout/bProcess3"/>
    <dgm:cxn modelId="{D069102F-17FF-4C22-92A2-FBC19B6ECEA0}" type="presOf" srcId="{83E992F3-914B-460E-B7D3-5F99ED285A39}" destId="{D5B471F2-D0B1-4133-B725-CEA68CEB5265}" srcOrd="0" destOrd="0" presId="urn:microsoft.com/office/officeart/2005/8/layout/bProcess3"/>
    <dgm:cxn modelId="{D02245E3-4756-4F7D-AE9B-492EF800B1C6}" type="presOf" srcId="{1B6B4A74-B768-4876-8490-9F6157A5A08A}" destId="{1782DCEA-65B2-4B1E-986D-24B02206B550}" srcOrd="0" destOrd="0" presId="urn:microsoft.com/office/officeart/2005/8/layout/bProcess3"/>
    <dgm:cxn modelId="{0AF66184-2916-4F74-96B6-2FA948443B08}" srcId="{263F3591-7864-42D9-91C7-437847EDAB1C}" destId="{1CAF0596-0CEC-4C13-B22B-568D343B8E16}" srcOrd="2" destOrd="0" parTransId="{8120CC7D-880E-49DD-8E83-BAD92DAB55EA}" sibTransId="{C0044843-0509-4CBD-B2F4-D9AFC0EED3B0}"/>
    <dgm:cxn modelId="{4BAC171B-C7F5-42BF-822C-E4DF9D088CC6}" type="presOf" srcId="{1CAF0596-0CEC-4C13-B22B-568D343B8E16}" destId="{6FA1576C-54ED-48F2-B8E5-7D396B76518A}" srcOrd="0" destOrd="0" presId="urn:microsoft.com/office/officeart/2005/8/layout/bProcess3"/>
    <dgm:cxn modelId="{16225848-33FA-469B-9CFC-D6B9A473AAB5}" type="presOf" srcId="{805EF335-CD40-463E-A7AD-5B1F82113795}" destId="{3ED8E419-D5B2-40D9-B5F6-FA66C8178330}" srcOrd="0" destOrd="0" presId="urn:microsoft.com/office/officeart/2005/8/layout/bProcess3"/>
    <dgm:cxn modelId="{B051C530-DC71-4362-8BC6-8A74CAD34612}" type="presOf" srcId="{1675734B-D1F3-4745-A323-50E4F2E4A127}" destId="{A9AFA8E6-9D2A-4FD6-B677-C039E00B48D1}" srcOrd="0" destOrd="0" presId="urn:microsoft.com/office/officeart/2005/8/layout/bProcess3"/>
    <dgm:cxn modelId="{FD81D7D1-692A-4242-B45D-289576048C83}" srcId="{263F3591-7864-42D9-91C7-437847EDAB1C}" destId="{83E992F3-914B-460E-B7D3-5F99ED285A39}" srcOrd="4" destOrd="0" parTransId="{CDE78C41-81C7-45A9-BAC7-DC0C72FA6784}" sibTransId="{DA81A7A3-51D4-430A-8BC8-3388A65A3341}"/>
    <dgm:cxn modelId="{669F4E1A-FA0B-4AA8-ACDD-662246A60800}" type="presOf" srcId="{67D81213-C456-46AF-A1E8-1AABAFE2EE51}" destId="{6A805CF9-8718-43E6-8866-365D362058F2}" srcOrd="1" destOrd="0" presId="urn:microsoft.com/office/officeart/2005/8/layout/bProcess3"/>
    <dgm:cxn modelId="{F98A9F4A-81CA-43F8-8473-7F25A1B8C571}" srcId="{263F3591-7864-42D9-91C7-437847EDAB1C}" destId="{1B6B4A74-B768-4876-8490-9F6157A5A08A}" srcOrd="1" destOrd="0" parTransId="{A6FB9B3B-F658-41B5-B431-9A5C6FC66006}" sibTransId="{67D81213-C456-46AF-A1E8-1AABAFE2EE51}"/>
    <dgm:cxn modelId="{A462FDD9-C234-4495-ACAD-1B3DE0E9C065}" type="presOf" srcId="{67D81213-C456-46AF-A1E8-1AABAFE2EE51}" destId="{73820752-80EF-46A6-B948-1C2CFA51BECD}" srcOrd="0" destOrd="0" presId="urn:microsoft.com/office/officeart/2005/8/layout/bProcess3"/>
    <dgm:cxn modelId="{50A6F7A4-B8C9-4455-B4AC-9E404993A0B1}" type="presOf" srcId="{805EF335-CD40-463E-A7AD-5B1F82113795}" destId="{20A6FF4F-79A4-4988-B1B3-6411DCE202D4}" srcOrd="1" destOrd="0" presId="urn:microsoft.com/office/officeart/2005/8/layout/bProcess3"/>
    <dgm:cxn modelId="{BA0F8996-3337-48A6-8E50-601F18585517}" type="presOf" srcId="{263F3591-7864-42D9-91C7-437847EDAB1C}" destId="{7E43818E-8D6F-411B-9681-AA085C25E4E0}" srcOrd="0" destOrd="0" presId="urn:microsoft.com/office/officeart/2005/8/layout/bProcess3"/>
    <dgm:cxn modelId="{C3806456-5F0D-463E-B834-80E01743C050}" srcId="{263F3591-7864-42D9-91C7-437847EDAB1C}" destId="{1675734B-D1F3-4745-A323-50E4F2E4A127}" srcOrd="3" destOrd="0" parTransId="{390354AD-2DCC-4BAD-B57E-C0BEDBD248F4}" sibTransId="{11CEE1D4-A0C7-44C9-9C4C-F3317810726B}"/>
    <dgm:cxn modelId="{1ACD43D1-0529-43C1-8ACF-42BCD01BEF1A}" type="presOf" srcId="{11CEE1D4-A0C7-44C9-9C4C-F3317810726B}" destId="{0647B21C-EAEB-43B4-89FC-8E318B21D545}" srcOrd="0" destOrd="0" presId="urn:microsoft.com/office/officeart/2005/8/layout/bProcess3"/>
    <dgm:cxn modelId="{D5AF43BF-1A32-4002-A2A0-857E38C681E6}" type="presOf" srcId="{55C1085C-E63A-4909-B978-CC77AAFD04B2}" destId="{8B8ADCF5-881C-4104-87E4-B71A5E8249F5}" srcOrd="0" destOrd="0" presId="urn:microsoft.com/office/officeart/2005/8/layout/bProcess3"/>
    <dgm:cxn modelId="{5679C0A2-D432-40B7-9850-68CAFE0F195E}" type="presParOf" srcId="{7E43818E-8D6F-411B-9681-AA085C25E4E0}" destId="{98773A9D-E244-4374-95A0-6009FBDB6226}" srcOrd="0" destOrd="0" presId="urn:microsoft.com/office/officeart/2005/8/layout/bProcess3"/>
    <dgm:cxn modelId="{E12004F2-5B1B-4889-BFD4-034FB4EE3081}" type="presParOf" srcId="{7E43818E-8D6F-411B-9681-AA085C25E4E0}" destId="{3ED8E419-D5B2-40D9-B5F6-FA66C8178330}" srcOrd="1" destOrd="0" presId="urn:microsoft.com/office/officeart/2005/8/layout/bProcess3"/>
    <dgm:cxn modelId="{001CF4DD-7A25-490F-BEDA-31686E5DC019}" type="presParOf" srcId="{3ED8E419-D5B2-40D9-B5F6-FA66C8178330}" destId="{20A6FF4F-79A4-4988-B1B3-6411DCE202D4}" srcOrd="0" destOrd="0" presId="urn:microsoft.com/office/officeart/2005/8/layout/bProcess3"/>
    <dgm:cxn modelId="{C93C6264-ED26-41D3-A3F0-5B5BC173B68F}" type="presParOf" srcId="{7E43818E-8D6F-411B-9681-AA085C25E4E0}" destId="{1782DCEA-65B2-4B1E-986D-24B02206B550}" srcOrd="2" destOrd="0" presId="urn:microsoft.com/office/officeart/2005/8/layout/bProcess3"/>
    <dgm:cxn modelId="{64BF1844-841A-4EB1-87B5-C5A8DFB1DA6D}" type="presParOf" srcId="{7E43818E-8D6F-411B-9681-AA085C25E4E0}" destId="{73820752-80EF-46A6-B948-1C2CFA51BECD}" srcOrd="3" destOrd="0" presId="urn:microsoft.com/office/officeart/2005/8/layout/bProcess3"/>
    <dgm:cxn modelId="{F6342A8D-0974-42D4-AFFB-1FABD626D518}" type="presParOf" srcId="{73820752-80EF-46A6-B948-1C2CFA51BECD}" destId="{6A805CF9-8718-43E6-8866-365D362058F2}" srcOrd="0" destOrd="0" presId="urn:microsoft.com/office/officeart/2005/8/layout/bProcess3"/>
    <dgm:cxn modelId="{1A36952F-AFE6-4DDD-9A2F-5A5D90AFF6E7}" type="presParOf" srcId="{7E43818E-8D6F-411B-9681-AA085C25E4E0}" destId="{6FA1576C-54ED-48F2-B8E5-7D396B76518A}" srcOrd="4" destOrd="0" presId="urn:microsoft.com/office/officeart/2005/8/layout/bProcess3"/>
    <dgm:cxn modelId="{22317536-5C98-4FE9-8C02-4B947E02A44F}" type="presParOf" srcId="{7E43818E-8D6F-411B-9681-AA085C25E4E0}" destId="{78AF1F1C-A16E-414F-BEF3-BD3722AD7DAB}" srcOrd="5" destOrd="0" presId="urn:microsoft.com/office/officeart/2005/8/layout/bProcess3"/>
    <dgm:cxn modelId="{56790FBC-C01E-42F6-B0C6-31312745391B}" type="presParOf" srcId="{78AF1F1C-A16E-414F-BEF3-BD3722AD7DAB}" destId="{1A1CC5BE-0F43-48DD-8F1F-BC5DDA9B77FC}" srcOrd="0" destOrd="0" presId="urn:microsoft.com/office/officeart/2005/8/layout/bProcess3"/>
    <dgm:cxn modelId="{022251CE-DAE8-4AE1-A3AC-525C076D5B71}" type="presParOf" srcId="{7E43818E-8D6F-411B-9681-AA085C25E4E0}" destId="{A9AFA8E6-9D2A-4FD6-B677-C039E00B48D1}" srcOrd="6" destOrd="0" presId="urn:microsoft.com/office/officeart/2005/8/layout/bProcess3"/>
    <dgm:cxn modelId="{1B47B23D-37BF-4D31-907A-F001767210AE}" type="presParOf" srcId="{7E43818E-8D6F-411B-9681-AA085C25E4E0}" destId="{0647B21C-EAEB-43B4-89FC-8E318B21D545}" srcOrd="7" destOrd="0" presId="urn:microsoft.com/office/officeart/2005/8/layout/bProcess3"/>
    <dgm:cxn modelId="{58C4D30A-E76E-43CD-A1F4-EDD5D6C4D31D}" type="presParOf" srcId="{0647B21C-EAEB-43B4-89FC-8E318B21D545}" destId="{32B93710-DE84-4E8E-8165-8A915A7A8BE7}" srcOrd="0" destOrd="0" presId="urn:microsoft.com/office/officeart/2005/8/layout/bProcess3"/>
    <dgm:cxn modelId="{20254DCA-016D-47C2-BF97-24FB76F9DCC3}" type="presParOf" srcId="{7E43818E-8D6F-411B-9681-AA085C25E4E0}" destId="{D5B471F2-D0B1-4133-B725-CEA68CEB5265}" srcOrd="8" destOrd="0" presId="urn:microsoft.com/office/officeart/2005/8/layout/bProcess3"/>
    <dgm:cxn modelId="{95263185-F7FE-4958-8BCE-FCCD809501B4}" type="presParOf" srcId="{7E43818E-8D6F-411B-9681-AA085C25E4E0}" destId="{5E0F1E97-DC30-487A-8B01-534D39A018D1}" srcOrd="9" destOrd="0" presId="urn:microsoft.com/office/officeart/2005/8/layout/bProcess3"/>
    <dgm:cxn modelId="{183E13DB-0A8F-495A-98A8-D1230ECBCB27}" type="presParOf" srcId="{5E0F1E97-DC30-487A-8B01-534D39A018D1}" destId="{1B3AE56D-15E8-4B8D-8958-D8A09EC7DD17}" srcOrd="0" destOrd="0" presId="urn:microsoft.com/office/officeart/2005/8/layout/bProcess3"/>
    <dgm:cxn modelId="{07B5C977-5F55-43E0-83DF-1319C9F7F1AF}" type="presParOf" srcId="{7E43818E-8D6F-411B-9681-AA085C25E4E0}" destId="{8B8ADCF5-881C-4104-87E4-B71A5E8249F5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D8E419-D5B2-40D9-B5F6-FA66C8178330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912848"/>
        <a:ext cx="34897" cy="6979"/>
      </dsp:txXfrm>
    </dsp:sp>
    <dsp:sp modelId="{98773A9D-E244-4374-95A0-6009FBDB6226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100" kern="1200" smtClean="0"/>
            <a:t>9:00</a:t>
          </a:r>
          <a:r>
            <a:rPr lang="zh-TW" altLang="en-US" sz="4100" kern="1200" smtClean="0"/>
            <a:t>開始玩</a:t>
          </a:r>
          <a:endParaRPr lang="zh-TW" altLang="en-US" sz="4100" kern="1200" dirty="0"/>
        </a:p>
      </dsp:txBody>
      <dsp:txXfrm>
        <a:off x="8061" y="5979"/>
        <a:ext cx="3034531" cy="1820718"/>
      </dsp:txXfrm>
    </dsp:sp>
    <dsp:sp modelId="{73820752-80EF-46A6-B948-1C2CFA51BECD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4">
              <a:hueOff val="2598923"/>
              <a:satOff val="-11992"/>
              <a:lumOff val="44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912848"/>
        <a:ext cx="34897" cy="6979"/>
      </dsp:txXfrm>
    </dsp:sp>
    <dsp:sp modelId="{1782DCEA-65B2-4B1E-986D-24B02206B550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碰碰車</a:t>
          </a:r>
          <a:br>
            <a:rPr lang="zh-TW" altLang="en-US" sz="4100" kern="1200" dirty="0" smtClean="0"/>
          </a:br>
          <a:endParaRPr lang="zh-TW" altLang="en-US" sz="4100" kern="1200" dirty="0"/>
        </a:p>
      </dsp:txBody>
      <dsp:txXfrm>
        <a:off x="3740534" y="5979"/>
        <a:ext cx="3034531" cy="1820718"/>
      </dsp:txXfrm>
    </dsp:sp>
    <dsp:sp modelId="{78AF1F1C-A16E-414F-BEF3-BD3722AD7DAB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0362" y="2155079"/>
        <a:ext cx="374875" cy="6979"/>
      </dsp:txXfrm>
    </dsp:sp>
    <dsp:sp modelId="{6FA1576C-54ED-48F2-B8E5-7D396B76518A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smtClean="0"/>
            <a:t>碰碰車</a:t>
          </a:r>
          <a:br>
            <a:rPr lang="zh-TW" altLang="en-US" sz="4100" kern="1200" smtClean="0"/>
          </a:br>
          <a:endParaRPr lang="zh-TW" altLang="en-US" sz="4100" kern="1200" dirty="0"/>
        </a:p>
      </dsp:txBody>
      <dsp:txXfrm>
        <a:off x="7473007" y="5979"/>
        <a:ext cx="3034531" cy="1820718"/>
      </dsp:txXfrm>
    </dsp:sp>
    <dsp:sp modelId="{0647B21C-EAEB-43B4-89FC-8E318B21D545}">
      <dsp:nvSpPr>
        <dsp:cNvPr id="0" name=""/>
        <dsp:cNvSpPr/>
      </dsp:nvSpPr>
      <dsp:spPr>
        <a:xfrm>
          <a:off x="3040792" y="3389279"/>
          <a:ext cx="10163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5256" y="45720"/>
              </a:lnTo>
              <a:lnTo>
                <a:pt x="525256" y="51699"/>
              </a:lnTo>
              <a:lnTo>
                <a:pt x="1016313" y="51699"/>
              </a:lnTo>
            </a:path>
          </a:pathLst>
        </a:custGeom>
        <a:noFill/>
        <a:ln w="6350" cap="flat" cmpd="sng" algn="ctr">
          <a:solidFill>
            <a:schemeClr val="accent4">
              <a:hueOff val="7796769"/>
              <a:satOff val="-35976"/>
              <a:lumOff val="132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522775" y="3431509"/>
        <a:ext cx="52346" cy="6979"/>
      </dsp:txXfrm>
    </dsp:sp>
    <dsp:sp modelId="{A9AFA8E6-9D2A-4FD6-B677-C039E00B48D1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b="0" i="0" kern="1200" smtClean="0"/>
            <a:t>星空小飛碟</a:t>
          </a:r>
          <a:endParaRPr lang="zh-TW" altLang="en-US" sz="4100" kern="1200"/>
        </a:p>
      </dsp:txBody>
      <dsp:txXfrm>
        <a:off x="8061" y="2524640"/>
        <a:ext cx="3034531" cy="1820718"/>
      </dsp:txXfrm>
    </dsp:sp>
    <dsp:sp modelId="{5E0F1E97-DC30-487A-8B01-534D39A018D1}">
      <dsp:nvSpPr>
        <dsp:cNvPr id="0" name=""/>
        <dsp:cNvSpPr/>
      </dsp:nvSpPr>
      <dsp:spPr>
        <a:xfrm>
          <a:off x="7122236" y="3389279"/>
          <a:ext cx="3183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1699"/>
              </a:moveTo>
              <a:lnTo>
                <a:pt x="176285" y="51699"/>
              </a:lnTo>
              <a:lnTo>
                <a:pt x="176285" y="45720"/>
              </a:lnTo>
              <a:lnTo>
                <a:pt x="318371" y="45720"/>
              </a:lnTo>
            </a:path>
          </a:pathLst>
        </a:custGeom>
        <a:noFill/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272696" y="3431509"/>
        <a:ext cx="17451" cy="6979"/>
      </dsp:txXfrm>
    </dsp:sp>
    <dsp:sp modelId="{D5B471F2-D0B1-4133-B725-CEA68CEB5265}">
      <dsp:nvSpPr>
        <dsp:cNvPr id="0" name=""/>
        <dsp:cNvSpPr/>
      </dsp:nvSpPr>
      <dsp:spPr>
        <a:xfrm>
          <a:off x="4089505" y="2530619"/>
          <a:ext cx="3034531" cy="1820718"/>
        </a:xfrm>
        <a:prstGeom prst="rect">
          <a:avLst/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密室逃脫</a:t>
          </a:r>
          <a:endParaRPr lang="zh-TW" altLang="en-US" sz="4100" kern="1200" dirty="0"/>
        </a:p>
      </dsp:txBody>
      <dsp:txXfrm>
        <a:off x="4089505" y="2530619"/>
        <a:ext cx="3034531" cy="1820718"/>
      </dsp:txXfrm>
    </dsp:sp>
    <dsp:sp modelId="{8B8ADCF5-881C-4104-87E4-B71A5E8249F5}">
      <dsp:nvSpPr>
        <dsp:cNvPr id="0" name=""/>
        <dsp:cNvSpPr/>
      </dsp:nvSpPr>
      <dsp:spPr>
        <a:xfrm>
          <a:off x="7473007" y="2524640"/>
          <a:ext cx="3034531" cy="1820718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100" kern="1200" dirty="0" smtClean="0"/>
            <a:t>12:00</a:t>
          </a:r>
          <a:r>
            <a:rPr lang="zh-TW" altLang="en-US" sz="4100" kern="1200" dirty="0" smtClean="0"/>
            <a:t>走</a:t>
          </a:r>
          <a:endParaRPr lang="zh-TW" altLang="en-US" sz="4100" kern="1200" dirty="0"/>
        </a:p>
      </dsp:txBody>
      <dsp:txXfrm>
        <a:off x="7473007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668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80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05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540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25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83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560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198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80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508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39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5EFAA-30F4-4566-B362-2B5B2B6C52E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6AC22-9E54-4E9C-ABEF-6EACE8E0FB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596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兒</a:t>
            </a:r>
            <a:r>
              <a:rPr lang="zh-TW" altLang="en-US" dirty="0" smtClean="0">
                <a:solidFill>
                  <a:srgbClr val="FFC000"/>
                </a:solidFill>
              </a:rPr>
              <a:t>童</a:t>
            </a:r>
            <a:r>
              <a:rPr lang="zh-TW" altLang="en-US" dirty="0" smtClean="0">
                <a:solidFill>
                  <a:srgbClr val="FFFF00"/>
                </a:solidFill>
              </a:rPr>
              <a:t>樂</a:t>
            </a:r>
            <a:r>
              <a:rPr lang="zh-TW" altLang="en-US" dirty="0" smtClean="0">
                <a:solidFill>
                  <a:srgbClr val="00B0F0"/>
                </a:solidFill>
              </a:rPr>
              <a:t>園</a:t>
            </a:r>
            <a:r>
              <a:rPr lang="zh-TW" altLang="en-US" dirty="0" smtClean="0"/>
              <a:t>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懷恩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6214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523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6969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2047726"/>
              </p:ext>
            </p:extLst>
          </p:nvPr>
        </p:nvGraphicFramePr>
        <p:xfrm>
          <a:off x="2416630" y="1690688"/>
          <a:ext cx="9222376" cy="4611188"/>
        </p:xfrm>
        <a:graphic>
          <a:graphicData uri="http://schemas.openxmlformats.org/drawingml/2006/table">
            <a:tbl>
              <a:tblPr/>
              <a:tblGrid>
                <a:gridCol w="392571">
                  <a:extLst>
                    <a:ext uri="{9D8B030D-6E8A-4147-A177-3AD203B41FA5}">
                      <a16:colId xmlns:a16="http://schemas.microsoft.com/office/drawing/2014/main" val="81148124"/>
                    </a:ext>
                  </a:extLst>
                </a:gridCol>
                <a:gridCol w="328723">
                  <a:extLst>
                    <a:ext uri="{9D8B030D-6E8A-4147-A177-3AD203B41FA5}">
                      <a16:colId xmlns:a16="http://schemas.microsoft.com/office/drawing/2014/main" val="1039348968"/>
                    </a:ext>
                  </a:extLst>
                </a:gridCol>
                <a:gridCol w="657445">
                  <a:extLst>
                    <a:ext uri="{9D8B030D-6E8A-4147-A177-3AD203B41FA5}">
                      <a16:colId xmlns:a16="http://schemas.microsoft.com/office/drawing/2014/main" val="2596052221"/>
                    </a:ext>
                  </a:extLst>
                </a:gridCol>
                <a:gridCol w="392571">
                  <a:extLst>
                    <a:ext uri="{9D8B030D-6E8A-4147-A177-3AD203B41FA5}">
                      <a16:colId xmlns:a16="http://schemas.microsoft.com/office/drawing/2014/main" val="204684759"/>
                    </a:ext>
                  </a:extLst>
                </a:gridCol>
                <a:gridCol w="1311523">
                  <a:extLst>
                    <a:ext uri="{9D8B030D-6E8A-4147-A177-3AD203B41FA5}">
                      <a16:colId xmlns:a16="http://schemas.microsoft.com/office/drawing/2014/main" val="809781927"/>
                    </a:ext>
                  </a:extLst>
                </a:gridCol>
                <a:gridCol w="2633161">
                  <a:extLst>
                    <a:ext uri="{9D8B030D-6E8A-4147-A177-3AD203B41FA5}">
                      <a16:colId xmlns:a16="http://schemas.microsoft.com/office/drawing/2014/main" val="2720961129"/>
                    </a:ext>
                  </a:extLst>
                </a:gridCol>
                <a:gridCol w="3506382">
                  <a:extLst>
                    <a:ext uri="{9D8B030D-6E8A-4147-A177-3AD203B41FA5}">
                      <a16:colId xmlns:a16="http://schemas.microsoft.com/office/drawing/2014/main" val="649437916"/>
                    </a:ext>
                  </a:extLst>
                </a:gridCol>
              </a:tblGrid>
              <a:tr h="69062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 dirty="0">
                          <a:solidFill>
                            <a:srgbClr val="FF0000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 dirty="0">
                          <a:solidFill>
                            <a:srgbClr val="FF0000"/>
                          </a:solidFill>
                          <a:effectLst/>
                        </a:rPr>
                        <a:t>】</a:t>
                      </a:r>
                      <a:endParaRPr lang="zh-TW" altLang="en-US" sz="1200" b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FF0000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FF0000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FF0000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>
                          <a:solidFill>
                            <a:srgbClr val="FF0000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FF0000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689616"/>
                  </a:ext>
                </a:extLst>
              </a:tr>
              <a:tr h="19602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FF0000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FF0000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 dirty="0">
                          <a:solidFill>
                            <a:srgbClr val="FF0000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028432"/>
                  </a:ext>
                </a:extLst>
              </a:tr>
              <a:tr h="48467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 dirty="0">
                          <a:solidFill>
                            <a:srgbClr val="FF0000"/>
                          </a:solidFill>
                          <a:effectLst/>
                        </a:rPr>
                        <a:t>票價</a:t>
                      </a:r>
                      <a:br>
                        <a:rPr lang="zh-TW" altLang="en-US" sz="1200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dirty="0">
                          <a:solidFill>
                            <a:srgbClr val="FF0000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  <a:r>
                        <a:rPr lang="zh-TW" altLang="en-US" sz="1200" dirty="0">
                          <a:solidFill>
                            <a:srgbClr val="FF0000"/>
                          </a:solidFill>
                          <a:effectLst/>
                        </a:rPr>
                        <a:t>人</a:t>
                      </a:r>
                      <a:br>
                        <a:rPr lang="zh-TW" altLang="en-US" sz="1200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zh-TW" altLang="en-US" sz="1200" dirty="0">
                          <a:solidFill>
                            <a:srgbClr val="FF0000"/>
                          </a:solidFill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30 (7</a:t>
                      </a:r>
                      <a:r>
                        <a:rPr lang="zh-TW" altLang="en-US" sz="1200" dirty="0">
                          <a:solidFill>
                            <a:srgbClr val="FF0000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866904"/>
                  </a:ext>
                </a:extLst>
              </a:tr>
              <a:tr h="14756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solidFill>
                            <a:srgbClr val="FF0000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557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036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項目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</a:rPr>
              <a:t>以繽紛彩繪的跑車為主題，讓小朋友駕駛最酷、最炫的跑車，奔馳與追逐。</a:t>
            </a:r>
            <a:br>
              <a:rPr lang="zh-TW" altLang="en-US" dirty="0">
                <a:solidFill>
                  <a:srgbClr val="00B0F0"/>
                </a:solidFill>
              </a:rPr>
            </a:br>
            <a:endParaRPr lang="zh-TW" altLang="en-US" dirty="0">
              <a:solidFill>
                <a:srgbClr val="00B0F0"/>
              </a:solidFill>
            </a:endParaRPr>
          </a:p>
        </p:txBody>
      </p:sp>
      <p:pic>
        <p:nvPicPr>
          <p:cNvPr id="2050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760696"/>
            <a:ext cx="4990011" cy="4481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96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項目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</a:rPr>
              <a:t>以飛行機具造型為主題，各座艙可自行操作起伏，猶如飛行機追逐於星空中，外表彩繪有濃濃義大利風味。</a:t>
            </a:r>
            <a:br>
              <a:rPr lang="zh-TW" altLang="en-US" dirty="0">
                <a:solidFill>
                  <a:srgbClr val="FFC000"/>
                </a:solidFill>
              </a:rPr>
            </a:br>
            <a:endParaRPr lang="zh-TW" altLang="en-US" dirty="0">
              <a:solidFill>
                <a:srgbClr val="FFC000"/>
              </a:solidFill>
            </a:endParaRPr>
          </a:p>
        </p:txBody>
      </p:sp>
      <p:pic>
        <p:nvPicPr>
          <p:cNvPr id="3074" name="Picture 2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308" y="2059827"/>
            <a:ext cx="4132217" cy="2917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2545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</a:rPr>
              <a:t>兒</a:t>
            </a:r>
            <a:r>
              <a:rPr lang="zh-TW" altLang="en-US" sz="3200" dirty="0" smtClean="0">
                <a:solidFill>
                  <a:srgbClr val="FFC000"/>
                </a:solidFill>
              </a:rPr>
              <a:t>童</a:t>
            </a:r>
            <a:r>
              <a:rPr lang="zh-TW" altLang="en-US" sz="3200" dirty="0" smtClean="0">
                <a:solidFill>
                  <a:srgbClr val="FFFF00"/>
                </a:solidFill>
              </a:rPr>
              <a:t>新</a:t>
            </a:r>
            <a:r>
              <a:rPr lang="zh-TW" altLang="en-US" sz="3200" dirty="0" smtClean="0">
                <a:solidFill>
                  <a:srgbClr val="00B050"/>
                </a:solidFill>
              </a:rPr>
              <a:t>樂</a:t>
            </a:r>
            <a:r>
              <a:rPr lang="zh-TW" altLang="en-US" sz="3200" dirty="0" smtClean="0">
                <a:solidFill>
                  <a:srgbClr val="00B0F0"/>
                </a:solidFill>
              </a:rPr>
              <a:t>園</a:t>
            </a:r>
            <a:r>
              <a:rPr lang="en-US" altLang="zh-TW" sz="3200" dirty="0"/>
              <a:t>:</a:t>
            </a:r>
            <a:r>
              <a:rPr lang="en-US" altLang="zh-TW" sz="3200" dirty="0">
                <a:solidFill>
                  <a:srgbClr val="00B0F0"/>
                </a:solidFill>
              </a:rPr>
              <a:t>https://www.tcap.taipei/cp.aspx?n=57F1A46B66881160&amp;s=40099B55372ED816</a:t>
            </a:r>
            <a:endParaRPr lang="zh-TW" altLang="en-US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02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精華篇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05857" y="2156188"/>
            <a:ext cx="8905240" cy="4283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39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精華篇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64526" y="2365194"/>
            <a:ext cx="6770914" cy="4179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143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46514" y="2469696"/>
            <a:ext cx="6392091" cy="403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76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203</Words>
  <Application>Microsoft Office PowerPoint</Application>
  <PresentationFormat>寬螢幕</PresentationFormat>
  <Paragraphs>35</Paragraphs>
  <Slides>9</Slides>
  <Notes>0</Notes>
  <HiddenSlides>0</HiddenSlides>
  <MMClips>3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Office 佈景主題</vt:lpstr>
      <vt:lpstr>兒童樂園一日遊</vt:lpstr>
      <vt:lpstr>行程</vt:lpstr>
      <vt:lpstr>票價</vt:lpstr>
      <vt:lpstr>項目</vt:lpstr>
      <vt:lpstr>項目</vt:lpstr>
      <vt:lpstr>資料來源</vt:lpstr>
      <vt:lpstr>兒童新樂園簡介-精華篇 </vt:lpstr>
      <vt:lpstr>兒童新樂園簡介-精華篇 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兒童樂樂園一日遊</dc:title>
  <dc:creator>Windows 使用者</dc:creator>
  <cp:lastModifiedBy>Windows 使用者</cp:lastModifiedBy>
  <cp:revision>9</cp:revision>
  <dcterms:created xsi:type="dcterms:W3CDTF">2021-12-28T06:39:16Z</dcterms:created>
  <dcterms:modified xsi:type="dcterms:W3CDTF">2022-01-11T06:48:50Z</dcterms:modified>
</cp:coreProperties>
</file>