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6EFBAB-1623-4A51-B672-0FB2BCB64BD7}" type="doc">
      <dgm:prSet loTypeId="urn:microsoft.com/office/officeart/2005/8/layout/bProcess3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4F0644A-DC5E-47A7-8C83-DF128D1F48C7}">
      <dgm:prSet phldrT="[文字]"/>
      <dgm:spPr/>
      <dgm:t>
        <a:bodyPr/>
        <a:lstStyle/>
        <a:p>
          <a:pPr algn="l"/>
          <a:r>
            <a:rPr lang="zh-TW" altLang="en-US" dirty="0" smtClean="0"/>
            <a:t>吼</a:t>
          </a:r>
          <a:r>
            <a:rPr lang="zh-TW" altLang="en-US" dirty="0" smtClean="0">
              <a:latin typeface="新細明體-ExtB" panose="02020500000000000000" pitchFamily="18" charset="-120"/>
              <a:ea typeface="新細明體-ExtB" panose="02020500000000000000" pitchFamily="18" charset="-120"/>
            </a:rPr>
            <a:t>吼樹屋</a:t>
          </a:r>
          <a:endParaRPr lang="zh-TW" altLang="en-US" dirty="0"/>
        </a:p>
      </dgm:t>
    </dgm:pt>
    <dgm:pt modelId="{82B7FD6C-880D-40BB-AF2B-2056261A1EC7}" type="parTrans" cxnId="{F70D6634-78B4-4FB3-A0A4-A05065CA3E12}">
      <dgm:prSet/>
      <dgm:spPr/>
      <dgm:t>
        <a:bodyPr/>
        <a:lstStyle/>
        <a:p>
          <a:endParaRPr lang="zh-TW" altLang="en-US"/>
        </a:p>
      </dgm:t>
    </dgm:pt>
    <dgm:pt modelId="{A87A44AF-D137-4D9C-A0FA-B9B8FE705BDD}" type="sibTrans" cxnId="{F70D6634-78B4-4FB3-A0A4-A05065CA3E12}">
      <dgm:prSet/>
      <dgm:spPr/>
      <dgm:t>
        <a:bodyPr/>
        <a:lstStyle/>
        <a:p>
          <a:endParaRPr lang="zh-TW" altLang="en-US"/>
        </a:p>
      </dgm:t>
    </dgm:pt>
    <dgm:pt modelId="{EC7DB9AD-F329-4498-8BC1-55D055A71DED}">
      <dgm:prSet phldrT="[文字]"/>
      <dgm:spPr/>
      <dgm:t>
        <a:bodyPr/>
        <a:lstStyle/>
        <a:p>
          <a:pPr algn="ctr"/>
          <a:r>
            <a:rPr lang="zh-TW" altLang="en-US" dirty="0" smtClean="0"/>
            <a:t>尋寶船</a:t>
          </a:r>
          <a:endParaRPr lang="zh-TW" altLang="en-US" dirty="0"/>
        </a:p>
      </dgm:t>
    </dgm:pt>
    <dgm:pt modelId="{9D7A4DE5-80D3-40B0-84A9-71EC29E68111}" type="parTrans" cxnId="{A7933D6B-749B-44B1-88E6-2723BC75B47F}">
      <dgm:prSet/>
      <dgm:spPr/>
      <dgm:t>
        <a:bodyPr/>
        <a:lstStyle/>
        <a:p>
          <a:endParaRPr lang="zh-TW" altLang="en-US"/>
        </a:p>
      </dgm:t>
    </dgm:pt>
    <dgm:pt modelId="{246E83E2-5DD2-407C-9507-ACF6F2B4EB26}" type="sibTrans" cxnId="{A7933D6B-749B-44B1-88E6-2723BC75B47F}">
      <dgm:prSet/>
      <dgm:spPr/>
      <dgm:t>
        <a:bodyPr/>
        <a:lstStyle/>
        <a:p>
          <a:endParaRPr lang="zh-TW" altLang="en-US"/>
        </a:p>
      </dgm:t>
    </dgm:pt>
    <dgm:pt modelId="{9C2885AF-A948-4725-84EC-E824E2610F64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B01F9499-D4DD-42F7-83C5-5805D3A124A6}" type="parTrans" cxnId="{CF137B39-BD80-4292-BB02-DBC09501520D}">
      <dgm:prSet/>
      <dgm:spPr/>
      <dgm:t>
        <a:bodyPr/>
        <a:lstStyle/>
        <a:p>
          <a:endParaRPr lang="zh-TW" altLang="en-US"/>
        </a:p>
      </dgm:t>
    </dgm:pt>
    <dgm:pt modelId="{FFF0DF27-5C18-46C8-9685-2FF52AC38C5F}" type="sibTrans" cxnId="{CF137B39-BD80-4292-BB02-DBC09501520D}">
      <dgm:prSet/>
      <dgm:spPr/>
      <dgm:t>
        <a:bodyPr/>
        <a:lstStyle/>
        <a:p>
          <a:endParaRPr lang="zh-TW" altLang="en-US"/>
        </a:p>
      </dgm:t>
    </dgm:pt>
    <dgm:pt modelId="{D9190C86-2329-4CAF-8B83-9DE639F02C10}">
      <dgm:prSet phldrT="[文字]"/>
      <dgm:spPr/>
      <dgm:t>
        <a:bodyPr/>
        <a:lstStyle/>
        <a:p>
          <a:r>
            <a:rPr lang="zh-TW" altLang="en-US" dirty="0" smtClean="0"/>
            <a:t>密室逃脫</a:t>
          </a:r>
          <a:endParaRPr lang="zh-TW" altLang="en-US" dirty="0"/>
        </a:p>
      </dgm:t>
    </dgm:pt>
    <dgm:pt modelId="{F2E0C4C9-AF82-44A3-903E-B397B3F40BD1}" type="sibTrans" cxnId="{BC227670-4748-45C1-B1C8-D8A6DEECF844}">
      <dgm:prSet/>
      <dgm:spPr/>
      <dgm:t>
        <a:bodyPr/>
        <a:lstStyle/>
        <a:p>
          <a:endParaRPr lang="zh-TW" altLang="en-US"/>
        </a:p>
      </dgm:t>
    </dgm:pt>
    <dgm:pt modelId="{E368C605-5ABA-443F-AC1E-D2B5D3044C86}" type="parTrans" cxnId="{BC227670-4748-45C1-B1C8-D8A6DEECF844}">
      <dgm:prSet/>
      <dgm:spPr/>
      <dgm:t>
        <a:bodyPr/>
        <a:lstStyle/>
        <a:p>
          <a:endParaRPr lang="zh-TW" altLang="en-US"/>
        </a:p>
      </dgm:t>
    </dgm:pt>
    <dgm:pt modelId="{8AA247C0-35F5-40B4-AE47-4591C4AA17DF}">
      <dgm:prSet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吃午 餐    </a:t>
          </a:r>
          <a:endParaRPr lang="en-US" altLang="zh-TW" dirty="0" smtClean="0"/>
        </a:p>
      </dgm:t>
    </dgm:pt>
    <dgm:pt modelId="{62E89B97-BB9C-4537-BA83-C8CAF081F2C0}" type="parTrans" cxnId="{C0F55730-554E-4645-8D72-B84AEA1A5944}">
      <dgm:prSet/>
      <dgm:spPr/>
      <dgm:t>
        <a:bodyPr/>
        <a:lstStyle/>
        <a:p>
          <a:endParaRPr lang="zh-TW" altLang="en-US"/>
        </a:p>
      </dgm:t>
    </dgm:pt>
    <dgm:pt modelId="{4AA33A04-009A-4008-BA8C-5DD229A30C84}" type="sibTrans" cxnId="{C0F55730-554E-4645-8D72-B84AEA1A5944}">
      <dgm:prSet/>
      <dgm:spPr/>
      <dgm:t>
        <a:bodyPr/>
        <a:lstStyle/>
        <a:p>
          <a:endParaRPr lang="zh-TW" altLang="en-US"/>
        </a:p>
      </dgm:t>
    </dgm:pt>
    <dgm:pt modelId="{E22E8687-EC1C-423F-8001-3EB083D15501}">
      <dgm:prSet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A3ADFF6F-7615-41A8-AD29-828E03C988A2}" type="parTrans" cxnId="{CDBA3D30-E481-4ED5-9DC9-9A68813563E5}">
      <dgm:prSet/>
      <dgm:spPr/>
      <dgm:t>
        <a:bodyPr/>
        <a:lstStyle/>
        <a:p>
          <a:endParaRPr lang="zh-TW" altLang="en-US"/>
        </a:p>
      </dgm:t>
    </dgm:pt>
    <dgm:pt modelId="{121AB0D1-94A9-4425-A113-1E8940723C1C}" type="sibTrans" cxnId="{CDBA3D30-E481-4ED5-9DC9-9A68813563E5}">
      <dgm:prSet/>
      <dgm:spPr/>
      <dgm:t>
        <a:bodyPr/>
        <a:lstStyle/>
        <a:p>
          <a:endParaRPr lang="zh-TW" altLang="en-US"/>
        </a:p>
      </dgm:t>
    </dgm:pt>
    <dgm:pt modelId="{D40ECDA2-22EC-40C4-B096-3FDC0D1DC097}">
      <dgm:prSet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13234995-5CF9-4F54-94E2-7235503F6FBD}" type="parTrans" cxnId="{616E35B2-06B9-47AC-920C-AB11B6AD098F}">
      <dgm:prSet/>
      <dgm:spPr/>
      <dgm:t>
        <a:bodyPr/>
        <a:lstStyle/>
        <a:p>
          <a:endParaRPr lang="zh-TW" altLang="en-US"/>
        </a:p>
      </dgm:t>
    </dgm:pt>
    <dgm:pt modelId="{8254F447-377E-45C7-A109-415D076C3050}" type="sibTrans" cxnId="{616E35B2-06B9-47AC-920C-AB11B6AD098F}">
      <dgm:prSet/>
      <dgm:spPr/>
      <dgm:t>
        <a:bodyPr/>
        <a:lstStyle/>
        <a:p>
          <a:endParaRPr lang="zh-TW" altLang="en-US"/>
        </a:p>
      </dgm:t>
    </dgm:pt>
    <dgm:pt modelId="{2DCC543B-A0EC-4FC9-8C56-80E5092C8267}">
      <dgm:prSet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CF5D7714-6C97-4B98-AEE2-E0E16B156C0B}" type="parTrans" cxnId="{4FF45D0B-EFCF-4B9A-86BC-C8F85CF1A694}">
      <dgm:prSet/>
      <dgm:spPr/>
      <dgm:t>
        <a:bodyPr/>
        <a:lstStyle/>
        <a:p>
          <a:endParaRPr lang="zh-TW" altLang="en-US"/>
        </a:p>
      </dgm:t>
    </dgm:pt>
    <dgm:pt modelId="{19982683-621D-4D5B-8623-B4202FCFF839}" type="sibTrans" cxnId="{4FF45D0B-EFCF-4B9A-86BC-C8F85CF1A694}">
      <dgm:prSet/>
      <dgm:spPr/>
      <dgm:t>
        <a:bodyPr/>
        <a:lstStyle/>
        <a:p>
          <a:endParaRPr lang="zh-TW" altLang="en-US"/>
        </a:p>
      </dgm:t>
    </dgm:pt>
    <dgm:pt modelId="{93CA64CE-D0D5-499E-BC0E-B090464FEA22}" type="pres">
      <dgm:prSet presAssocID="{D66EFBAB-1623-4A51-B672-0FB2BCB64BD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D09267D-C01C-4746-B5A2-68E00FD1C81F}" type="pres">
      <dgm:prSet presAssocID="{F4F0644A-DC5E-47A7-8C83-DF128D1F48C7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A45DAF-B475-4C99-B1FE-A69A49A360F7}" type="pres">
      <dgm:prSet presAssocID="{A87A44AF-D137-4D9C-A0FA-B9B8FE705BDD}" presName="sibTrans" presStyleLbl="sibTrans1D1" presStyleIdx="0" presStyleCnt="7"/>
      <dgm:spPr/>
      <dgm:t>
        <a:bodyPr/>
        <a:lstStyle/>
        <a:p>
          <a:endParaRPr lang="zh-TW" altLang="en-US"/>
        </a:p>
      </dgm:t>
    </dgm:pt>
    <dgm:pt modelId="{7FA5CAF7-8DE5-4019-AF4F-9AEC898DCE63}" type="pres">
      <dgm:prSet presAssocID="{A87A44AF-D137-4D9C-A0FA-B9B8FE705BDD}" presName="connectorText" presStyleLbl="sibTrans1D1" presStyleIdx="0" presStyleCnt="7"/>
      <dgm:spPr/>
      <dgm:t>
        <a:bodyPr/>
        <a:lstStyle/>
        <a:p>
          <a:endParaRPr lang="zh-TW" altLang="en-US"/>
        </a:p>
      </dgm:t>
    </dgm:pt>
    <dgm:pt modelId="{5FD6FD1F-1BC6-4A21-BDD0-F47DF85272A2}" type="pres">
      <dgm:prSet presAssocID="{EC7DB9AD-F329-4498-8BC1-55D055A71DE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A995A7-C466-4D8A-BA2C-D823B6FD38BF}" type="pres">
      <dgm:prSet presAssocID="{246E83E2-5DD2-407C-9507-ACF6F2B4EB26}" presName="sibTrans" presStyleLbl="sibTrans1D1" presStyleIdx="1" presStyleCnt="7"/>
      <dgm:spPr/>
      <dgm:t>
        <a:bodyPr/>
        <a:lstStyle/>
        <a:p>
          <a:endParaRPr lang="zh-TW" altLang="en-US"/>
        </a:p>
      </dgm:t>
    </dgm:pt>
    <dgm:pt modelId="{77E0FA6C-4EE0-489C-A04E-EF5B13915D49}" type="pres">
      <dgm:prSet presAssocID="{246E83E2-5DD2-407C-9507-ACF6F2B4EB26}" presName="connectorText" presStyleLbl="sibTrans1D1" presStyleIdx="1" presStyleCnt="7"/>
      <dgm:spPr/>
      <dgm:t>
        <a:bodyPr/>
        <a:lstStyle/>
        <a:p>
          <a:endParaRPr lang="zh-TW" altLang="en-US"/>
        </a:p>
      </dgm:t>
    </dgm:pt>
    <dgm:pt modelId="{6BE43E2F-3871-4156-A1E6-11121D39C237}" type="pres">
      <dgm:prSet presAssocID="{9C2885AF-A948-4725-84EC-E824E2610F6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42410E-91AB-487A-B897-33F4CD466C33}" type="pres">
      <dgm:prSet presAssocID="{FFF0DF27-5C18-46C8-9685-2FF52AC38C5F}" presName="sibTrans" presStyleLbl="sibTrans1D1" presStyleIdx="2" presStyleCnt="7"/>
      <dgm:spPr/>
      <dgm:t>
        <a:bodyPr/>
        <a:lstStyle/>
        <a:p>
          <a:endParaRPr lang="zh-TW" altLang="en-US"/>
        </a:p>
      </dgm:t>
    </dgm:pt>
    <dgm:pt modelId="{11BBE978-2B93-4A63-B2CE-F391249B7C49}" type="pres">
      <dgm:prSet presAssocID="{FFF0DF27-5C18-46C8-9685-2FF52AC38C5F}" presName="connectorText" presStyleLbl="sibTrans1D1" presStyleIdx="2" presStyleCnt="7"/>
      <dgm:spPr/>
      <dgm:t>
        <a:bodyPr/>
        <a:lstStyle/>
        <a:p>
          <a:endParaRPr lang="zh-TW" altLang="en-US"/>
        </a:p>
      </dgm:t>
    </dgm:pt>
    <dgm:pt modelId="{28B34268-BCA0-4123-B934-E6C59D50EA4D}" type="pres">
      <dgm:prSet presAssocID="{D9190C86-2329-4CAF-8B83-9DE639F02C10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864567-124B-4442-8E70-8899A3B45B30}" type="pres">
      <dgm:prSet presAssocID="{F2E0C4C9-AF82-44A3-903E-B397B3F40BD1}" presName="sibTrans" presStyleLbl="sibTrans1D1" presStyleIdx="3" presStyleCnt="7"/>
      <dgm:spPr/>
      <dgm:t>
        <a:bodyPr/>
        <a:lstStyle/>
        <a:p>
          <a:endParaRPr lang="zh-TW" altLang="en-US"/>
        </a:p>
      </dgm:t>
    </dgm:pt>
    <dgm:pt modelId="{C5647637-2258-430B-83F1-6901A94B0240}" type="pres">
      <dgm:prSet presAssocID="{F2E0C4C9-AF82-44A3-903E-B397B3F40BD1}" presName="connectorText" presStyleLbl="sibTrans1D1" presStyleIdx="3" presStyleCnt="7"/>
      <dgm:spPr/>
      <dgm:t>
        <a:bodyPr/>
        <a:lstStyle/>
        <a:p>
          <a:endParaRPr lang="zh-TW" altLang="en-US"/>
        </a:p>
      </dgm:t>
    </dgm:pt>
    <dgm:pt modelId="{9AEC3F7A-26D1-4997-9FDC-3894B028EA54}" type="pres">
      <dgm:prSet presAssocID="{8AA247C0-35F5-40B4-AE47-4591C4AA17DF}" presName="node" presStyleLbl="node1" presStyleIdx="4" presStyleCnt="8" custScaleX="10348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3A2222-71B9-4800-8D78-4B5808598866}" type="pres">
      <dgm:prSet presAssocID="{4AA33A04-009A-4008-BA8C-5DD229A30C84}" presName="sibTrans" presStyleLbl="sibTrans1D1" presStyleIdx="4" presStyleCnt="7"/>
      <dgm:spPr/>
      <dgm:t>
        <a:bodyPr/>
        <a:lstStyle/>
        <a:p>
          <a:endParaRPr lang="zh-TW" altLang="en-US"/>
        </a:p>
      </dgm:t>
    </dgm:pt>
    <dgm:pt modelId="{36734E4F-2D8A-4CB8-A1D4-B60458B7E91D}" type="pres">
      <dgm:prSet presAssocID="{4AA33A04-009A-4008-BA8C-5DD229A30C84}" presName="connectorText" presStyleLbl="sibTrans1D1" presStyleIdx="4" presStyleCnt="7"/>
      <dgm:spPr/>
      <dgm:t>
        <a:bodyPr/>
        <a:lstStyle/>
        <a:p>
          <a:endParaRPr lang="zh-TW" altLang="en-US"/>
        </a:p>
      </dgm:t>
    </dgm:pt>
    <dgm:pt modelId="{9ABB2D1F-8114-4AA1-8E96-4FA69E3A05BB}" type="pres">
      <dgm:prSet presAssocID="{E22E8687-EC1C-423F-8001-3EB083D15501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DBCF3F-5885-492E-946A-31537D47AFE8}" type="pres">
      <dgm:prSet presAssocID="{121AB0D1-94A9-4425-A113-1E8940723C1C}" presName="sibTrans" presStyleLbl="sibTrans1D1" presStyleIdx="5" presStyleCnt="7"/>
      <dgm:spPr/>
      <dgm:t>
        <a:bodyPr/>
        <a:lstStyle/>
        <a:p>
          <a:endParaRPr lang="zh-TW" altLang="en-US"/>
        </a:p>
      </dgm:t>
    </dgm:pt>
    <dgm:pt modelId="{F7FAA318-D446-4726-85EA-91C8CCDF847F}" type="pres">
      <dgm:prSet presAssocID="{121AB0D1-94A9-4425-A113-1E8940723C1C}" presName="connectorText" presStyleLbl="sibTrans1D1" presStyleIdx="5" presStyleCnt="7"/>
      <dgm:spPr/>
      <dgm:t>
        <a:bodyPr/>
        <a:lstStyle/>
        <a:p>
          <a:endParaRPr lang="zh-TW" altLang="en-US"/>
        </a:p>
      </dgm:t>
    </dgm:pt>
    <dgm:pt modelId="{4A36357B-C429-4674-8FB5-628BB6332DB4}" type="pres">
      <dgm:prSet presAssocID="{D40ECDA2-22EC-40C4-B096-3FDC0D1DC097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18709C-483B-443D-9FE3-AF42531D5E90}" type="pres">
      <dgm:prSet presAssocID="{8254F447-377E-45C7-A109-415D076C3050}" presName="sibTrans" presStyleLbl="sibTrans1D1" presStyleIdx="6" presStyleCnt="7"/>
      <dgm:spPr/>
      <dgm:t>
        <a:bodyPr/>
        <a:lstStyle/>
        <a:p>
          <a:endParaRPr lang="zh-TW" altLang="en-US"/>
        </a:p>
      </dgm:t>
    </dgm:pt>
    <dgm:pt modelId="{D156F2EC-25BC-4358-A11F-5812CE5CDC70}" type="pres">
      <dgm:prSet presAssocID="{8254F447-377E-45C7-A109-415D076C3050}" presName="connectorText" presStyleLbl="sibTrans1D1" presStyleIdx="6" presStyleCnt="7"/>
      <dgm:spPr/>
      <dgm:t>
        <a:bodyPr/>
        <a:lstStyle/>
        <a:p>
          <a:endParaRPr lang="zh-TW" altLang="en-US"/>
        </a:p>
      </dgm:t>
    </dgm:pt>
    <dgm:pt modelId="{14BEB805-C4CB-4E1E-945A-05271591CC59}" type="pres">
      <dgm:prSet presAssocID="{2DCC543B-A0EC-4FC9-8C56-80E5092C8267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522221A-D27F-430E-817E-FB483E85745E}" type="presOf" srcId="{A87A44AF-D137-4D9C-A0FA-B9B8FE705BDD}" destId="{7FA5CAF7-8DE5-4019-AF4F-9AEC898DCE63}" srcOrd="1" destOrd="0" presId="urn:microsoft.com/office/officeart/2005/8/layout/bProcess3"/>
    <dgm:cxn modelId="{99F85D59-3DA7-48A2-9665-658E348E9983}" type="presOf" srcId="{121AB0D1-94A9-4425-A113-1E8940723C1C}" destId="{4FDBCF3F-5885-492E-946A-31537D47AFE8}" srcOrd="0" destOrd="0" presId="urn:microsoft.com/office/officeart/2005/8/layout/bProcess3"/>
    <dgm:cxn modelId="{BC227670-4748-45C1-B1C8-D8A6DEECF844}" srcId="{D66EFBAB-1623-4A51-B672-0FB2BCB64BD7}" destId="{D9190C86-2329-4CAF-8B83-9DE639F02C10}" srcOrd="3" destOrd="0" parTransId="{E368C605-5ABA-443F-AC1E-D2B5D3044C86}" sibTransId="{F2E0C4C9-AF82-44A3-903E-B397B3F40BD1}"/>
    <dgm:cxn modelId="{A7933D6B-749B-44B1-88E6-2723BC75B47F}" srcId="{D66EFBAB-1623-4A51-B672-0FB2BCB64BD7}" destId="{EC7DB9AD-F329-4498-8BC1-55D055A71DED}" srcOrd="1" destOrd="0" parTransId="{9D7A4DE5-80D3-40B0-84A9-71EC29E68111}" sibTransId="{246E83E2-5DD2-407C-9507-ACF6F2B4EB26}"/>
    <dgm:cxn modelId="{BBDE5CEC-8BE9-46A8-AE3E-76FD6C1E9585}" type="presOf" srcId="{E22E8687-EC1C-423F-8001-3EB083D15501}" destId="{9ABB2D1F-8114-4AA1-8E96-4FA69E3A05BB}" srcOrd="0" destOrd="0" presId="urn:microsoft.com/office/officeart/2005/8/layout/bProcess3"/>
    <dgm:cxn modelId="{CF137B39-BD80-4292-BB02-DBC09501520D}" srcId="{D66EFBAB-1623-4A51-B672-0FB2BCB64BD7}" destId="{9C2885AF-A948-4725-84EC-E824E2610F64}" srcOrd="2" destOrd="0" parTransId="{B01F9499-D4DD-42F7-83C5-5805D3A124A6}" sibTransId="{FFF0DF27-5C18-46C8-9685-2FF52AC38C5F}"/>
    <dgm:cxn modelId="{338AB626-2763-4D18-9703-FD2DD8E8DEA6}" type="presOf" srcId="{F2E0C4C9-AF82-44A3-903E-B397B3F40BD1}" destId="{C5647637-2258-430B-83F1-6901A94B0240}" srcOrd="1" destOrd="0" presId="urn:microsoft.com/office/officeart/2005/8/layout/bProcess3"/>
    <dgm:cxn modelId="{DF9E8EF4-FD0C-42C8-B424-383AF335FD4F}" type="presOf" srcId="{D66EFBAB-1623-4A51-B672-0FB2BCB64BD7}" destId="{93CA64CE-D0D5-499E-BC0E-B090464FEA22}" srcOrd="0" destOrd="0" presId="urn:microsoft.com/office/officeart/2005/8/layout/bProcess3"/>
    <dgm:cxn modelId="{4FF45D0B-EFCF-4B9A-86BC-C8F85CF1A694}" srcId="{D66EFBAB-1623-4A51-B672-0FB2BCB64BD7}" destId="{2DCC543B-A0EC-4FC9-8C56-80E5092C8267}" srcOrd="7" destOrd="0" parTransId="{CF5D7714-6C97-4B98-AEE2-E0E16B156C0B}" sibTransId="{19982683-621D-4D5B-8623-B4202FCFF839}"/>
    <dgm:cxn modelId="{562602A5-1B45-4EAC-834C-AC2D5D107910}" type="presOf" srcId="{9C2885AF-A948-4725-84EC-E824E2610F64}" destId="{6BE43E2F-3871-4156-A1E6-11121D39C237}" srcOrd="0" destOrd="0" presId="urn:microsoft.com/office/officeart/2005/8/layout/bProcess3"/>
    <dgm:cxn modelId="{605D35D2-0E6B-4FCB-9C1B-A3187A94EC12}" type="presOf" srcId="{D40ECDA2-22EC-40C4-B096-3FDC0D1DC097}" destId="{4A36357B-C429-4674-8FB5-628BB6332DB4}" srcOrd="0" destOrd="0" presId="urn:microsoft.com/office/officeart/2005/8/layout/bProcess3"/>
    <dgm:cxn modelId="{072C02BB-CCB3-47A3-9569-F465D7CE2F03}" type="presOf" srcId="{2DCC543B-A0EC-4FC9-8C56-80E5092C8267}" destId="{14BEB805-C4CB-4E1E-945A-05271591CC59}" srcOrd="0" destOrd="0" presId="urn:microsoft.com/office/officeart/2005/8/layout/bProcess3"/>
    <dgm:cxn modelId="{616E35B2-06B9-47AC-920C-AB11B6AD098F}" srcId="{D66EFBAB-1623-4A51-B672-0FB2BCB64BD7}" destId="{D40ECDA2-22EC-40C4-B096-3FDC0D1DC097}" srcOrd="6" destOrd="0" parTransId="{13234995-5CF9-4F54-94E2-7235503F6FBD}" sibTransId="{8254F447-377E-45C7-A109-415D076C3050}"/>
    <dgm:cxn modelId="{81819FAB-707E-473E-8FE1-34EC8E08978C}" type="presOf" srcId="{EC7DB9AD-F329-4498-8BC1-55D055A71DED}" destId="{5FD6FD1F-1BC6-4A21-BDD0-F47DF85272A2}" srcOrd="0" destOrd="0" presId="urn:microsoft.com/office/officeart/2005/8/layout/bProcess3"/>
    <dgm:cxn modelId="{C0F55730-554E-4645-8D72-B84AEA1A5944}" srcId="{D66EFBAB-1623-4A51-B672-0FB2BCB64BD7}" destId="{8AA247C0-35F5-40B4-AE47-4591C4AA17DF}" srcOrd="4" destOrd="0" parTransId="{62E89B97-BB9C-4537-BA83-C8CAF081F2C0}" sibTransId="{4AA33A04-009A-4008-BA8C-5DD229A30C84}"/>
    <dgm:cxn modelId="{1C1A3907-491F-4544-845F-F0CBAD32CDAD}" type="presOf" srcId="{FFF0DF27-5C18-46C8-9685-2FF52AC38C5F}" destId="{7F42410E-91AB-487A-B897-33F4CD466C33}" srcOrd="0" destOrd="0" presId="urn:microsoft.com/office/officeart/2005/8/layout/bProcess3"/>
    <dgm:cxn modelId="{F8C4EFD8-F7B6-450E-81D9-14831BF774D6}" type="presOf" srcId="{246E83E2-5DD2-407C-9507-ACF6F2B4EB26}" destId="{77E0FA6C-4EE0-489C-A04E-EF5B13915D49}" srcOrd="1" destOrd="0" presId="urn:microsoft.com/office/officeart/2005/8/layout/bProcess3"/>
    <dgm:cxn modelId="{410F3B9D-60CC-4D2A-930A-8CEBDC4BAA78}" type="presOf" srcId="{8254F447-377E-45C7-A109-415D076C3050}" destId="{DA18709C-483B-443D-9FE3-AF42531D5E90}" srcOrd="0" destOrd="0" presId="urn:microsoft.com/office/officeart/2005/8/layout/bProcess3"/>
    <dgm:cxn modelId="{188475BC-0094-401C-9472-573D96E7223E}" type="presOf" srcId="{F4F0644A-DC5E-47A7-8C83-DF128D1F48C7}" destId="{BD09267D-C01C-4746-B5A2-68E00FD1C81F}" srcOrd="0" destOrd="0" presId="urn:microsoft.com/office/officeart/2005/8/layout/bProcess3"/>
    <dgm:cxn modelId="{4F867B02-CFAC-44C9-8F6D-1636FFC9687C}" type="presOf" srcId="{8AA247C0-35F5-40B4-AE47-4591C4AA17DF}" destId="{9AEC3F7A-26D1-4997-9FDC-3894B028EA54}" srcOrd="0" destOrd="0" presId="urn:microsoft.com/office/officeart/2005/8/layout/bProcess3"/>
    <dgm:cxn modelId="{15832EE7-1A07-4D7E-A65E-5C1C69C7BA78}" type="presOf" srcId="{F2E0C4C9-AF82-44A3-903E-B397B3F40BD1}" destId="{04864567-124B-4442-8E70-8899A3B45B30}" srcOrd="0" destOrd="0" presId="urn:microsoft.com/office/officeart/2005/8/layout/bProcess3"/>
    <dgm:cxn modelId="{026DF97E-67B7-49E7-BEB9-AC79F92AD6CA}" type="presOf" srcId="{A87A44AF-D137-4D9C-A0FA-B9B8FE705BDD}" destId="{FDA45DAF-B475-4C99-B1FE-A69A49A360F7}" srcOrd="0" destOrd="0" presId="urn:microsoft.com/office/officeart/2005/8/layout/bProcess3"/>
    <dgm:cxn modelId="{2A17629B-C98C-45BF-BABF-507DDD4CEDFE}" type="presOf" srcId="{4AA33A04-009A-4008-BA8C-5DD229A30C84}" destId="{36734E4F-2D8A-4CB8-A1D4-B60458B7E91D}" srcOrd="1" destOrd="0" presId="urn:microsoft.com/office/officeart/2005/8/layout/bProcess3"/>
    <dgm:cxn modelId="{F70D6634-78B4-4FB3-A0A4-A05065CA3E12}" srcId="{D66EFBAB-1623-4A51-B672-0FB2BCB64BD7}" destId="{F4F0644A-DC5E-47A7-8C83-DF128D1F48C7}" srcOrd="0" destOrd="0" parTransId="{82B7FD6C-880D-40BB-AF2B-2056261A1EC7}" sibTransId="{A87A44AF-D137-4D9C-A0FA-B9B8FE705BDD}"/>
    <dgm:cxn modelId="{6D381608-BB9B-46AD-9DD7-71CAE169E099}" type="presOf" srcId="{8254F447-377E-45C7-A109-415D076C3050}" destId="{D156F2EC-25BC-4358-A11F-5812CE5CDC70}" srcOrd="1" destOrd="0" presId="urn:microsoft.com/office/officeart/2005/8/layout/bProcess3"/>
    <dgm:cxn modelId="{CEEFE081-3FD6-4840-A930-955BE77EEED9}" type="presOf" srcId="{246E83E2-5DD2-407C-9507-ACF6F2B4EB26}" destId="{2FA995A7-C466-4D8A-BA2C-D823B6FD38BF}" srcOrd="0" destOrd="0" presId="urn:microsoft.com/office/officeart/2005/8/layout/bProcess3"/>
    <dgm:cxn modelId="{A090E8FD-F8B9-4C95-A43E-7D308143915A}" type="presOf" srcId="{FFF0DF27-5C18-46C8-9685-2FF52AC38C5F}" destId="{11BBE978-2B93-4A63-B2CE-F391249B7C49}" srcOrd="1" destOrd="0" presId="urn:microsoft.com/office/officeart/2005/8/layout/bProcess3"/>
    <dgm:cxn modelId="{3EAE6C25-545C-49DE-9012-48E0BFF4542E}" type="presOf" srcId="{4AA33A04-009A-4008-BA8C-5DD229A30C84}" destId="{DF3A2222-71B9-4800-8D78-4B5808598866}" srcOrd="0" destOrd="0" presId="urn:microsoft.com/office/officeart/2005/8/layout/bProcess3"/>
    <dgm:cxn modelId="{CDBA3D30-E481-4ED5-9DC9-9A68813563E5}" srcId="{D66EFBAB-1623-4A51-B672-0FB2BCB64BD7}" destId="{E22E8687-EC1C-423F-8001-3EB083D15501}" srcOrd="5" destOrd="0" parTransId="{A3ADFF6F-7615-41A8-AD29-828E03C988A2}" sibTransId="{121AB0D1-94A9-4425-A113-1E8940723C1C}"/>
    <dgm:cxn modelId="{96048197-4691-4453-B921-A3BB12CEAC20}" type="presOf" srcId="{121AB0D1-94A9-4425-A113-1E8940723C1C}" destId="{F7FAA318-D446-4726-85EA-91C8CCDF847F}" srcOrd="1" destOrd="0" presId="urn:microsoft.com/office/officeart/2005/8/layout/bProcess3"/>
    <dgm:cxn modelId="{90274EAF-6C02-4448-BAEF-D436998120D9}" type="presOf" srcId="{D9190C86-2329-4CAF-8B83-9DE639F02C10}" destId="{28B34268-BCA0-4123-B934-E6C59D50EA4D}" srcOrd="0" destOrd="0" presId="urn:microsoft.com/office/officeart/2005/8/layout/bProcess3"/>
    <dgm:cxn modelId="{B8499C17-0F08-4399-9B2F-39E193581F2E}" type="presParOf" srcId="{93CA64CE-D0D5-499E-BC0E-B090464FEA22}" destId="{BD09267D-C01C-4746-B5A2-68E00FD1C81F}" srcOrd="0" destOrd="0" presId="urn:microsoft.com/office/officeart/2005/8/layout/bProcess3"/>
    <dgm:cxn modelId="{0BEAF788-C262-48AD-B1DA-3368989288B8}" type="presParOf" srcId="{93CA64CE-D0D5-499E-BC0E-B090464FEA22}" destId="{FDA45DAF-B475-4C99-B1FE-A69A49A360F7}" srcOrd="1" destOrd="0" presId="urn:microsoft.com/office/officeart/2005/8/layout/bProcess3"/>
    <dgm:cxn modelId="{1DE2BF9A-B9D5-4B69-A1EC-D43EE443CE37}" type="presParOf" srcId="{FDA45DAF-B475-4C99-B1FE-A69A49A360F7}" destId="{7FA5CAF7-8DE5-4019-AF4F-9AEC898DCE63}" srcOrd="0" destOrd="0" presId="urn:microsoft.com/office/officeart/2005/8/layout/bProcess3"/>
    <dgm:cxn modelId="{B5BD9CC1-791E-47E8-A326-5B6CA0F02C75}" type="presParOf" srcId="{93CA64CE-D0D5-499E-BC0E-B090464FEA22}" destId="{5FD6FD1F-1BC6-4A21-BDD0-F47DF85272A2}" srcOrd="2" destOrd="0" presId="urn:microsoft.com/office/officeart/2005/8/layout/bProcess3"/>
    <dgm:cxn modelId="{CDB4D693-0700-414C-A763-E3F252F144D8}" type="presParOf" srcId="{93CA64CE-D0D5-499E-BC0E-B090464FEA22}" destId="{2FA995A7-C466-4D8A-BA2C-D823B6FD38BF}" srcOrd="3" destOrd="0" presId="urn:microsoft.com/office/officeart/2005/8/layout/bProcess3"/>
    <dgm:cxn modelId="{28E7C0DA-F01E-4150-960F-C1A1326B28AF}" type="presParOf" srcId="{2FA995A7-C466-4D8A-BA2C-D823B6FD38BF}" destId="{77E0FA6C-4EE0-489C-A04E-EF5B13915D49}" srcOrd="0" destOrd="0" presId="urn:microsoft.com/office/officeart/2005/8/layout/bProcess3"/>
    <dgm:cxn modelId="{3089D2A7-ACB7-4BFB-8FC8-7CA3B3701D9F}" type="presParOf" srcId="{93CA64CE-D0D5-499E-BC0E-B090464FEA22}" destId="{6BE43E2F-3871-4156-A1E6-11121D39C237}" srcOrd="4" destOrd="0" presId="urn:microsoft.com/office/officeart/2005/8/layout/bProcess3"/>
    <dgm:cxn modelId="{6A9AB6AB-E1A2-4271-AD6C-01AA703A7159}" type="presParOf" srcId="{93CA64CE-D0D5-499E-BC0E-B090464FEA22}" destId="{7F42410E-91AB-487A-B897-33F4CD466C33}" srcOrd="5" destOrd="0" presId="urn:microsoft.com/office/officeart/2005/8/layout/bProcess3"/>
    <dgm:cxn modelId="{EB42A83F-E61E-4700-9075-A8F7E64E095F}" type="presParOf" srcId="{7F42410E-91AB-487A-B897-33F4CD466C33}" destId="{11BBE978-2B93-4A63-B2CE-F391249B7C49}" srcOrd="0" destOrd="0" presId="urn:microsoft.com/office/officeart/2005/8/layout/bProcess3"/>
    <dgm:cxn modelId="{5FDF1905-65F0-4395-BD34-55C17CB67185}" type="presParOf" srcId="{93CA64CE-D0D5-499E-BC0E-B090464FEA22}" destId="{28B34268-BCA0-4123-B934-E6C59D50EA4D}" srcOrd="6" destOrd="0" presId="urn:microsoft.com/office/officeart/2005/8/layout/bProcess3"/>
    <dgm:cxn modelId="{A93E673E-C959-4A18-BB28-45902DF6ADF8}" type="presParOf" srcId="{93CA64CE-D0D5-499E-BC0E-B090464FEA22}" destId="{04864567-124B-4442-8E70-8899A3B45B30}" srcOrd="7" destOrd="0" presId="urn:microsoft.com/office/officeart/2005/8/layout/bProcess3"/>
    <dgm:cxn modelId="{E60304E2-35D0-4B9F-883B-67622927585D}" type="presParOf" srcId="{04864567-124B-4442-8E70-8899A3B45B30}" destId="{C5647637-2258-430B-83F1-6901A94B0240}" srcOrd="0" destOrd="0" presId="urn:microsoft.com/office/officeart/2005/8/layout/bProcess3"/>
    <dgm:cxn modelId="{4D3D8AA0-6334-4749-927C-6D836B33CD74}" type="presParOf" srcId="{93CA64CE-D0D5-499E-BC0E-B090464FEA22}" destId="{9AEC3F7A-26D1-4997-9FDC-3894B028EA54}" srcOrd="8" destOrd="0" presId="urn:microsoft.com/office/officeart/2005/8/layout/bProcess3"/>
    <dgm:cxn modelId="{E2BB4A68-F260-4220-8984-5C381CE9D832}" type="presParOf" srcId="{93CA64CE-D0D5-499E-BC0E-B090464FEA22}" destId="{DF3A2222-71B9-4800-8D78-4B5808598866}" srcOrd="9" destOrd="0" presId="urn:microsoft.com/office/officeart/2005/8/layout/bProcess3"/>
    <dgm:cxn modelId="{B1316543-9355-4C85-8466-9A83EEE77121}" type="presParOf" srcId="{DF3A2222-71B9-4800-8D78-4B5808598866}" destId="{36734E4F-2D8A-4CB8-A1D4-B60458B7E91D}" srcOrd="0" destOrd="0" presId="urn:microsoft.com/office/officeart/2005/8/layout/bProcess3"/>
    <dgm:cxn modelId="{E3438A86-ACE4-4782-A22D-99CFD4205760}" type="presParOf" srcId="{93CA64CE-D0D5-499E-BC0E-B090464FEA22}" destId="{9ABB2D1F-8114-4AA1-8E96-4FA69E3A05BB}" srcOrd="10" destOrd="0" presId="urn:microsoft.com/office/officeart/2005/8/layout/bProcess3"/>
    <dgm:cxn modelId="{189DE6D1-E74E-4BB4-A543-90F6192F7D07}" type="presParOf" srcId="{93CA64CE-D0D5-499E-BC0E-B090464FEA22}" destId="{4FDBCF3F-5885-492E-946A-31537D47AFE8}" srcOrd="11" destOrd="0" presId="urn:microsoft.com/office/officeart/2005/8/layout/bProcess3"/>
    <dgm:cxn modelId="{BAD1EB7E-9235-4E99-A309-1C6C9567776D}" type="presParOf" srcId="{4FDBCF3F-5885-492E-946A-31537D47AFE8}" destId="{F7FAA318-D446-4726-85EA-91C8CCDF847F}" srcOrd="0" destOrd="0" presId="urn:microsoft.com/office/officeart/2005/8/layout/bProcess3"/>
    <dgm:cxn modelId="{5060A71F-205B-4192-80AB-CCE029FB0656}" type="presParOf" srcId="{93CA64CE-D0D5-499E-BC0E-B090464FEA22}" destId="{4A36357B-C429-4674-8FB5-628BB6332DB4}" srcOrd="12" destOrd="0" presId="urn:microsoft.com/office/officeart/2005/8/layout/bProcess3"/>
    <dgm:cxn modelId="{E03AFC74-74C9-4917-A931-9AD78894AB80}" type="presParOf" srcId="{93CA64CE-D0D5-499E-BC0E-B090464FEA22}" destId="{DA18709C-483B-443D-9FE3-AF42531D5E90}" srcOrd="13" destOrd="0" presId="urn:microsoft.com/office/officeart/2005/8/layout/bProcess3"/>
    <dgm:cxn modelId="{72D25527-1A93-4406-9A17-269D3962707D}" type="presParOf" srcId="{DA18709C-483B-443D-9FE3-AF42531D5E90}" destId="{D156F2EC-25BC-4358-A11F-5812CE5CDC70}" srcOrd="0" destOrd="0" presId="urn:microsoft.com/office/officeart/2005/8/layout/bProcess3"/>
    <dgm:cxn modelId="{CCCDD2FF-D3E6-4576-87B6-4A1CEC34FE15}" type="presParOf" srcId="{93CA64CE-D0D5-499E-BC0E-B090464FEA22}" destId="{14BEB805-C4CB-4E1E-945A-05271591CC59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45DAF-B475-4C99-B1FE-A69A49A360F7}">
      <dsp:nvSpPr>
        <dsp:cNvPr id="0" name=""/>
        <dsp:cNvSpPr/>
      </dsp:nvSpPr>
      <dsp:spPr>
        <a:xfrm>
          <a:off x="2291587" y="1017036"/>
          <a:ext cx="4955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557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526219" y="1060125"/>
        <a:ext cx="26308" cy="5261"/>
      </dsp:txXfrm>
    </dsp:sp>
    <dsp:sp modelId="{BD09267D-C01C-4746-B5A2-68E00FD1C81F}">
      <dsp:nvSpPr>
        <dsp:cNvPr id="0" name=""/>
        <dsp:cNvSpPr/>
      </dsp:nvSpPr>
      <dsp:spPr>
        <a:xfrm>
          <a:off x="5675" y="376442"/>
          <a:ext cx="2287711" cy="13726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吼</a:t>
          </a:r>
          <a:r>
            <a:rPr lang="zh-TW" altLang="en-US" sz="3000" kern="1200" dirty="0" smtClean="0">
              <a:latin typeface="新細明體-ExtB" panose="02020500000000000000" pitchFamily="18" charset="-120"/>
              <a:ea typeface="新細明體-ExtB" panose="02020500000000000000" pitchFamily="18" charset="-120"/>
            </a:rPr>
            <a:t>吼樹屋</a:t>
          </a:r>
          <a:endParaRPr lang="zh-TW" altLang="en-US" sz="3000" kern="1200" dirty="0"/>
        </a:p>
      </dsp:txBody>
      <dsp:txXfrm>
        <a:off x="5675" y="376442"/>
        <a:ext cx="2287711" cy="1372626"/>
      </dsp:txXfrm>
    </dsp:sp>
    <dsp:sp modelId="{2FA995A7-C466-4D8A-BA2C-D823B6FD38BF}">
      <dsp:nvSpPr>
        <dsp:cNvPr id="0" name=""/>
        <dsp:cNvSpPr/>
      </dsp:nvSpPr>
      <dsp:spPr>
        <a:xfrm>
          <a:off x="5105472" y="1017036"/>
          <a:ext cx="4955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557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340105" y="1060125"/>
        <a:ext cx="26308" cy="5261"/>
      </dsp:txXfrm>
    </dsp:sp>
    <dsp:sp modelId="{5FD6FD1F-1BC6-4A21-BDD0-F47DF85272A2}">
      <dsp:nvSpPr>
        <dsp:cNvPr id="0" name=""/>
        <dsp:cNvSpPr/>
      </dsp:nvSpPr>
      <dsp:spPr>
        <a:xfrm>
          <a:off x="2819561" y="376442"/>
          <a:ext cx="2287711" cy="13726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尋寶船</a:t>
          </a:r>
          <a:endParaRPr lang="zh-TW" altLang="en-US" sz="3000" kern="1200" dirty="0"/>
        </a:p>
      </dsp:txBody>
      <dsp:txXfrm>
        <a:off x="2819561" y="376442"/>
        <a:ext cx="2287711" cy="1372626"/>
      </dsp:txXfrm>
    </dsp:sp>
    <dsp:sp modelId="{7F42410E-91AB-487A-B897-33F4CD466C33}">
      <dsp:nvSpPr>
        <dsp:cNvPr id="0" name=""/>
        <dsp:cNvSpPr/>
      </dsp:nvSpPr>
      <dsp:spPr>
        <a:xfrm>
          <a:off x="7919357" y="1017036"/>
          <a:ext cx="4955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557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8153990" y="1060125"/>
        <a:ext cx="26308" cy="5261"/>
      </dsp:txXfrm>
    </dsp:sp>
    <dsp:sp modelId="{6BE43E2F-3871-4156-A1E6-11121D39C237}">
      <dsp:nvSpPr>
        <dsp:cNvPr id="0" name=""/>
        <dsp:cNvSpPr/>
      </dsp:nvSpPr>
      <dsp:spPr>
        <a:xfrm>
          <a:off x="5633446" y="376442"/>
          <a:ext cx="2287711" cy="13726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摩天輪</a:t>
          </a:r>
          <a:endParaRPr lang="zh-TW" altLang="en-US" sz="3000" kern="1200" dirty="0"/>
        </a:p>
      </dsp:txBody>
      <dsp:txXfrm>
        <a:off x="5633446" y="376442"/>
        <a:ext cx="2287711" cy="1372626"/>
      </dsp:txXfrm>
    </dsp:sp>
    <dsp:sp modelId="{04864567-124B-4442-8E70-8899A3B45B30}">
      <dsp:nvSpPr>
        <dsp:cNvPr id="0" name=""/>
        <dsp:cNvSpPr/>
      </dsp:nvSpPr>
      <dsp:spPr>
        <a:xfrm>
          <a:off x="1189372" y="1747269"/>
          <a:ext cx="8401815" cy="495573"/>
        </a:xfrm>
        <a:custGeom>
          <a:avLst/>
          <a:gdLst/>
          <a:ahLst/>
          <a:cxnLst/>
          <a:rect l="0" t="0" r="0" b="0"/>
          <a:pathLst>
            <a:path>
              <a:moveTo>
                <a:pt x="8401815" y="0"/>
              </a:moveTo>
              <a:lnTo>
                <a:pt x="8401815" y="264886"/>
              </a:lnTo>
              <a:lnTo>
                <a:pt x="0" y="264886"/>
              </a:lnTo>
              <a:lnTo>
                <a:pt x="0" y="495573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179822" y="1992425"/>
        <a:ext cx="420913" cy="5261"/>
      </dsp:txXfrm>
    </dsp:sp>
    <dsp:sp modelId="{28B34268-BCA0-4123-B934-E6C59D50EA4D}">
      <dsp:nvSpPr>
        <dsp:cNvPr id="0" name=""/>
        <dsp:cNvSpPr/>
      </dsp:nvSpPr>
      <dsp:spPr>
        <a:xfrm>
          <a:off x="8447331" y="376442"/>
          <a:ext cx="2287711" cy="13726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密室逃脫</a:t>
          </a:r>
          <a:endParaRPr lang="zh-TW" altLang="en-US" sz="3000" kern="1200" dirty="0"/>
        </a:p>
      </dsp:txBody>
      <dsp:txXfrm>
        <a:off x="8447331" y="376442"/>
        <a:ext cx="2287711" cy="1372626"/>
      </dsp:txXfrm>
    </dsp:sp>
    <dsp:sp modelId="{DF3A2222-71B9-4800-8D78-4B5808598866}">
      <dsp:nvSpPr>
        <dsp:cNvPr id="0" name=""/>
        <dsp:cNvSpPr/>
      </dsp:nvSpPr>
      <dsp:spPr>
        <a:xfrm>
          <a:off x="2371268" y="2915836"/>
          <a:ext cx="4955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557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605900" y="2958925"/>
        <a:ext cx="26308" cy="5261"/>
      </dsp:txXfrm>
    </dsp:sp>
    <dsp:sp modelId="{9AEC3F7A-26D1-4997-9FDC-3894B028EA54}">
      <dsp:nvSpPr>
        <dsp:cNvPr id="0" name=""/>
        <dsp:cNvSpPr/>
      </dsp:nvSpPr>
      <dsp:spPr>
        <a:xfrm>
          <a:off x="5675" y="2275243"/>
          <a:ext cx="2367392" cy="13726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12:00</a:t>
          </a:r>
          <a:r>
            <a:rPr lang="zh-TW" altLang="en-US" sz="3000" kern="1200" dirty="0" smtClean="0"/>
            <a:t>吃午 餐    </a:t>
          </a:r>
          <a:endParaRPr lang="en-US" altLang="zh-TW" sz="3000" kern="1200" dirty="0" smtClean="0"/>
        </a:p>
      </dsp:txBody>
      <dsp:txXfrm>
        <a:off x="5675" y="2275243"/>
        <a:ext cx="2367392" cy="1372626"/>
      </dsp:txXfrm>
    </dsp:sp>
    <dsp:sp modelId="{4FDBCF3F-5885-492E-946A-31537D47AFE8}">
      <dsp:nvSpPr>
        <dsp:cNvPr id="0" name=""/>
        <dsp:cNvSpPr/>
      </dsp:nvSpPr>
      <dsp:spPr>
        <a:xfrm>
          <a:off x="5185153" y="2915836"/>
          <a:ext cx="4955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557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419786" y="2958925"/>
        <a:ext cx="26308" cy="5261"/>
      </dsp:txXfrm>
    </dsp:sp>
    <dsp:sp modelId="{9ABB2D1F-8114-4AA1-8E96-4FA69E3A05BB}">
      <dsp:nvSpPr>
        <dsp:cNvPr id="0" name=""/>
        <dsp:cNvSpPr/>
      </dsp:nvSpPr>
      <dsp:spPr>
        <a:xfrm>
          <a:off x="2899242" y="2275243"/>
          <a:ext cx="2287711" cy="13726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星際飛車</a:t>
          </a:r>
          <a:endParaRPr lang="zh-TW" altLang="en-US" sz="3000" kern="1200" dirty="0"/>
        </a:p>
      </dsp:txBody>
      <dsp:txXfrm>
        <a:off x="2899242" y="2275243"/>
        <a:ext cx="2287711" cy="1372626"/>
      </dsp:txXfrm>
    </dsp:sp>
    <dsp:sp modelId="{DA18709C-483B-443D-9FE3-AF42531D5E90}">
      <dsp:nvSpPr>
        <dsp:cNvPr id="0" name=""/>
        <dsp:cNvSpPr/>
      </dsp:nvSpPr>
      <dsp:spPr>
        <a:xfrm>
          <a:off x="7999038" y="2915836"/>
          <a:ext cx="4955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557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8233671" y="2958925"/>
        <a:ext cx="26308" cy="5261"/>
      </dsp:txXfrm>
    </dsp:sp>
    <dsp:sp modelId="{4A36357B-C429-4674-8FB5-628BB6332DB4}">
      <dsp:nvSpPr>
        <dsp:cNvPr id="0" name=""/>
        <dsp:cNvSpPr/>
      </dsp:nvSpPr>
      <dsp:spPr>
        <a:xfrm>
          <a:off x="5713127" y="2275243"/>
          <a:ext cx="2287711" cy="13726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小飛龍</a:t>
          </a:r>
          <a:endParaRPr lang="zh-TW" altLang="en-US" sz="3000" kern="1200" dirty="0"/>
        </a:p>
      </dsp:txBody>
      <dsp:txXfrm>
        <a:off x="5713127" y="2275243"/>
        <a:ext cx="2287711" cy="1372626"/>
      </dsp:txXfrm>
    </dsp:sp>
    <dsp:sp modelId="{14BEB805-C4CB-4E1E-945A-05271591CC59}">
      <dsp:nvSpPr>
        <dsp:cNvPr id="0" name=""/>
        <dsp:cNvSpPr/>
      </dsp:nvSpPr>
      <dsp:spPr>
        <a:xfrm>
          <a:off x="8527012" y="2275243"/>
          <a:ext cx="2287711" cy="13726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碰碰車</a:t>
          </a:r>
          <a:endParaRPr lang="zh-TW" altLang="en-US" sz="3000" kern="1200" dirty="0"/>
        </a:p>
      </dsp:txBody>
      <dsp:txXfrm>
        <a:off x="8527012" y="2275243"/>
        <a:ext cx="2287711" cy="1372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431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62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462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1156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743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486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214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648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432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8505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25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560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9005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44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4715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69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12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44C27-4975-4F91-8965-647F079064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6EE64-429A-48AE-8521-3CD9285DE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5990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632201"/>
            <a:ext cx="5577840" cy="685800"/>
          </a:xfrm>
        </p:spPr>
        <p:txBody>
          <a:bodyPr/>
          <a:lstStyle/>
          <a:p>
            <a:r>
              <a:rPr lang="zh-TW" altLang="en-US" dirty="0" smtClean="0"/>
              <a:t>設計者</a:t>
            </a:r>
            <a:r>
              <a:rPr lang="en-US" altLang="zh-TW" dirty="0" smtClean="0"/>
              <a:t>;</a:t>
            </a:r>
            <a:r>
              <a:rPr lang="zh-TW" altLang="en-US" dirty="0" smtClean="0"/>
              <a:t>周秉叡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5112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6429" y="620682"/>
            <a:ext cx="10700657" cy="1293028"/>
          </a:xfrm>
        </p:spPr>
        <p:txBody>
          <a:bodyPr/>
          <a:lstStyle/>
          <a:p>
            <a:pPr algn="ctr"/>
            <a:r>
              <a:rPr lang="zh-TW" altLang="en-US" dirty="0"/>
              <a:t>行</a:t>
            </a:r>
            <a:r>
              <a:rPr lang="zh-TW" altLang="en-US" dirty="0" smtClean="0"/>
              <a:t>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3958422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笑臉 4"/>
          <p:cNvSpPr/>
          <p:nvPr/>
        </p:nvSpPr>
        <p:spPr>
          <a:xfrm>
            <a:off x="5264332" y="3533501"/>
            <a:ext cx="45719" cy="4571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8218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/>
              <a:t> 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541494"/>
              </p:ext>
            </p:extLst>
          </p:nvPr>
        </p:nvGraphicFramePr>
        <p:xfrm>
          <a:off x="685800" y="2860766"/>
          <a:ext cx="10820400" cy="3187336"/>
        </p:xfrm>
        <a:graphic>
          <a:graphicData uri="http://schemas.openxmlformats.org/drawingml/2006/table">
            <a:tbl>
              <a:tblPr/>
              <a:tblGrid>
                <a:gridCol w="1623060">
                  <a:extLst>
                    <a:ext uri="{9D8B030D-6E8A-4147-A177-3AD203B41FA5}">
                      <a16:colId xmlns:a16="http://schemas.microsoft.com/office/drawing/2014/main" val="3558372261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2587487817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1535973950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65925142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1243663366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833374912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2623379143"/>
                    </a:ext>
                  </a:extLst>
                </a:gridCol>
              </a:tblGrid>
              <a:tr h="58133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658322"/>
                  </a:ext>
                </a:extLst>
              </a:tr>
              <a:tr h="144332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420230"/>
                  </a:ext>
                </a:extLst>
              </a:tr>
              <a:tr h="58133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716353"/>
                  </a:ext>
                </a:extLst>
              </a:tr>
              <a:tr h="58133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020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45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293028"/>
          </a:xfrm>
        </p:spPr>
        <p:txBody>
          <a:bodyPr/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481942"/>
            <a:ext cx="4876800" cy="4088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756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一覺醒在神秘的國度，發現這正是愛麗絲曾經夢遊過的仙境，為了找到回家的路，必須通過紅心皇后的考驗，成功拿到給愛麗絲的禮物</a:t>
            </a:r>
            <a:r>
              <a:rPr lang="en-US" altLang="zh-TW" dirty="0"/>
              <a:t>…</a:t>
            </a:r>
            <a:endParaRPr lang="zh-TW" altLang="en-US" dirty="0"/>
          </a:p>
        </p:txBody>
      </p:sp>
      <p:pic>
        <p:nvPicPr>
          <p:cNvPr id="3074" name="Picture 2" descr="《夢迴仙境》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667294"/>
            <a:ext cx="3254829" cy="3673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1878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:https://www.tcap.taipei/cp.aspx?n=57F1A46B66881160&amp;s=40099B55372ED816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27512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457302" y="2766060"/>
            <a:ext cx="5856514" cy="329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82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跑馬燈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2858</TotalTime>
  <Words>198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新細明體-ExtB</vt:lpstr>
      <vt:lpstr>Arial</vt:lpstr>
      <vt:lpstr>Century Gothic</vt:lpstr>
      <vt:lpstr>飛機雲</vt:lpstr>
      <vt:lpstr>兒童新樂園一日遊</vt:lpstr>
      <vt:lpstr>行程</vt:lpstr>
      <vt:lpstr> 票價</vt:lpstr>
      <vt:lpstr>PowerPoint 簡報</vt:lpstr>
      <vt:lpstr>PowerPoint 簡報</vt:lpstr>
      <vt:lpstr>PowerPoint 簡報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2021-12-28T06:33:59Z</dcterms:created>
  <dcterms:modified xsi:type="dcterms:W3CDTF">2022-01-11T06:46:07Z</dcterms:modified>
</cp:coreProperties>
</file>