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E13BE-4DE9-4B0C-85AD-1CF2E9D7E014}" type="doc">
      <dgm:prSet loTypeId="urn:microsoft.com/office/officeart/2005/8/layout/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F7CB822-80B8-4B6D-B39C-9FA861512965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吼吼樹屋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E5554B3-8A72-4048-9074-1BF763FDBF62}" type="parTrans" cxnId="{6F572C6B-A847-4060-BE56-417F68213A38}">
      <dgm:prSet/>
      <dgm:spPr/>
      <dgm:t>
        <a:bodyPr/>
        <a:lstStyle/>
        <a:p>
          <a:endParaRPr lang="zh-TW" altLang="en-US"/>
        </a:p>
      </dgm:t>
    </dgm:pt>
    <dgm:pt modelId="{4CDBF4C6-C53B-4C8F-AA2C-B83A1C3FAF49}" type="sibTrans" cxnId="{6F572C6B-A847-4060-BE56-417F68213A38}">
      <dgm:prSet/>
      <dgm:spPr/>
      <dgm:t>
        <a:bodyPr/>
        <a:lstStyle/>
        <a:p>
          <a:endParaRPr lang="zh-TW" altLang="en-US"/>
        </a:p>
      </dgm:t>
    </dgm:pt>
    <dgm:pt modelId="{D01494C7-6462-481B-8F52-C5B20972B9A3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尋寶船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DA206AD-F189-47AA-A334-C3833C36FC75}" type="parTrans" cxnId="{EB58E64A-7E37-4F0F-AFEC-FA9A8DCE7FAE}">
      <dgm:prSet/>
      <dgm:spPr/>
      <dgm:t>
        <a:bodyPr/>
        <a:lstStyle/>
        <a:p>
          <a:endParaRPr lang="zh-TW" altLang="en-US"/>
        </a:p>
      </dgm:t>
    </dgm:pt>
    <dgm:pt modelId="{85D9A9FB-0E1C-46DB-B876-59F119CB4485}" type="sibTrans" cxnId="{EB58E64A-7E37-4F0F-AFEC-FA9A8DCE7FAE}">
      <dgm:prSet/>
      <dgm:spPr/>
      <dgm:t>
        <a:bodyPr/>
        <a:lstStyle/>
        <a:p>
          <a:endParaRPr lang="zh-TW" altLang="en-US"/>
        </a:p>
      </dgm:t>
    </dgm:pt>
    <dgm:pt modelId="{96CD52B6-4CD5-46BF-AAA7-64E5F661C92A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摩天輪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2548BAE5-1A51-42B5-AE89-05B4B15E1BB2}" type="parTrans" cxnId="{70E3E600-01BB-4ECD-8F66-53B078315388}">
      <dgm:prSet/>
      <dgm:spPr/>
      <dgm:t>
        <a:bodyPr/>
        <a:lstStyle/>
        <a:p>
          <a:endParaRPr lang="zh-TW" altLang="en-US"/>
        </a:p>
      </dgm:t>
    </dgm:pt>
    <dgm:pt modelId="{913D5D01-9E2F-43AC-BA23-4B9EBA14D5D2}" type="sibTrans" cxnId="{70E3E600-01BB-4ECD-8F66-53B078315388}">
      <dgm:prSet/>
      <dgm:spPr/>
      <dgm:t>
        <a:bodyPr/>
        <a:lstStyle/>
        <a:p>
          <a:endParaRPr lang="zh-TW" altLang="en-US"/>
        </a:p>
      </dgm:t>
    </dgm:pt>
    <dgm:pt modelId="{8C7A8B9A-F4BD-4444-8D74-87B39628CC8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密室逃脫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9F0EB02-0500-4896-BB9B-C732CC50D268}" type="parTrans" cxnId="{5EA5A2AA-AADD-428F-B007-25DEF7BB7BAD}">
      <dgm:prSet/>
      <dgm:spPr/>
      <dgm:t>
        <a:bodyPr/>
        <a:lstStyle/>
        <a:p>
          <a:endParaRPr lang="zh-TW" altLang="en-US"/>
        </a:p>
      </dgm:t>
    </dgm:pt>
    <dgm:pt modelId="{BC63679A-AA98-48C8-81B6-8D6E7D60700C}" type="sibTrans" cxnId="{5EA5A2AA-AADD-428F-B007-25DEF7BB7BAD}">
      <dgm:prSet/>
      <dgm:spPr/>
      <dgm:t>
        <a:bodyPr/>
        <a:lstStyle/>
        <a:p>
          <a:endParaRPr lang="zh-TW" altLang="en-US"/>
        </a:p>
      </dgm:t>
    </dgm:pt>
    <dgm:pt modelId="{17294F5C-2D6F-4DF3-98C7-FFA63B2996C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12:00</a:t>
          </a:r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吃午餐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19AE8B7-48D3-445F-B674-9C602AE8278B}" type="parTrans" cxnId="{9B930421-68D7-4C84-9AD7-C204F90B6196}">
      <dgm:prSet/>
      <dgm:spPr/>
      <dgm:t>
        <a:bodyPr/>
        <a:lstStyle/>
        <a:p>
          <a:endParaRPr lang="zh-TW" altLang="en-US"/>
        </a:p>
      </dgm:t>
    </dgm:pt>
    <dgm:pt modelId="{B069244A-3CFE-425F-A1A6-66FBB9BA84E2}" type="sibTrans" cxnId="{9B930421-68D7-4C84-9AD7-C204F90B6196}">
      <dgm:prSet/>
      <dgm:spPr/>
      <dgm:t>
        <a:bodyPr/>
        <a:lstStyle/>
        <a:p>
          <a:endParaRPr lang="zh-TW" altLang="en-US"/>
        </a:p>
      </dgm:t>
    </dgm:pt>
    <dgm:pt modelId="{18BD8A7C-FA79-40F6-9FED-D5D7FCE85086}">
      <dgm:prSet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星際飛車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3FACDCF-1829-4A03-9995-22FE8DF9AF4A}" type="parTrans" cxnId="{DA55FB4D-4B1D-4635-A969-C572961D66D6}">
      <dgm:prSet/>
      <dgm:spPr/>
      <dgm:t>
        <a:bodyPr/>
        <a:lstStyle/>
        <a:p>
          <a:endParaRPr lang="zh-TW" altLang="en-US"/>
        </a:p>
      </dgm:t>
    </dgm:pt>
    <dgm:pt modelId="{6E261257-5948-4A81-9B04-A04338BC4C4A}" type="sibTrans" cxnId="{DA55FB4D-4B1D-4635-A969-C572961D66D6}">
      <dgm:prSet/>
      <dgm:spPr/>
      <dgm:t>
        <a:bodyPr/>
        <a:lstStyle/>
        <a:p>
          <a:endParaRPr lang="zh-TW" altLang="en-US"/>
        </a:p>
      </dgm:t>
    </dgm:pt>
    <dgm:pt modelId="{CE53B9C0-1066-4349-899C-1897D74967CC}">
      <dgm:prSet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碰碰車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655A2E4-D768-4196-93E5-CB87804B357E}" type="parTrans" cxnId="{F7E76B0E-0E38-40B7-8BC2-169502C8C669}">
      <dgm:prSet/>
      <dgm:spPr/>
      <dgm:t>
        <a:bodyPr/>
        <a:lstStyle/>
        <a:p>
          <a:endParaRPr lang="zh-TW" altLang="en-US"/>
        </a:p>
      </dgm:t>
    </dgm:pt>
    <dgm:pt modelId="{A9E05035-DC93-475A-80C4-FC6471D441C3}" type="sibTrans" cxnId="{F7E76B0E-0E38-40B7-8BC2-169502C8C669}">
      <dgm:prSet/>
      <dgm:spPr/>
      <dgm:t>
        <a:bodyPr/>
        <a:lstStyle/>
        <a:p>
          <a:endParaRPr lang="zh-TW" altLang="en-US"/>
        </a:p>
      </dgm:t>
    </dgm:pt>
    <dgm:pt modelId="{5A1E3456-DE40-4113-BC4B-03CC34B2950F}">
      <dgm:prSet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小飛龍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68A45A2-0E4A-47FA-920F-DECE0261CC4C}" type="sibTrans" cxnId="{8E164320-AB6C-461C-8E39-EBF7D0D8FE5E}">
      <dgm:prSet/>
      <dgm:spPr/>
      <dgm:t>
        <a:bodyPr/>
        <a:lstStyle/>
        <a:p>
          <a:endParaRPr lang="zh-TW" altLang="en-US"/>
        </a:p>
      </dgm:t>
    </dgm:pt>
    <dgm:pt modelId="{B3B527A2-398E-425C-B7C7-B3C57A9F7370}" type="parTrans" cxnId="{8E164320-AB6C-461C-8E39-EBF7D0D8FE5E}">
      <dgm:prSet/>
      <dgm:spPr/>
      <dgm:t>
        <a:bodyPr/>
        <a:lstStyle/>
        <a:p>
          <a:endParaRPr lang="zh-TW" altLang="en-US"/>
        </a:p>
      </dgm:t>
    </dgm:pt>
    <dgm:pt modelId="{7EEC5334-088B-4690-A760-328319B1D4CD}" type="pres">
      <dgm:prSet presAssocID="{C6BE13BE-4DE9-4B0C-85AD-1CF2E9D7E0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22CCDA-2CF1-48FF-9D60-BD1AF6BB8547}" type="pres">
      <dgm:prSet presAssocID="{EF7CB822-80B8-4B6D-B39C-9FA86151296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947B5F-ADDE-4F31-AC6C-03BE52A46850}" type="pres">
      <dgm:prSet presAssocID="{4CDBF4C6-C53B-4C8F-AA2C-B83A1C3FAF49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DEFE21DF-D852-4B8B-8474-91D850FAEF1F}" type="pres">
      <dgm:prSet presAssocID="{4CDBF4C6-C53B-4C8F-AA2C-B83A1C3FAF49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13529D4A-8F3D-4A26-AB9F-3B719C56C9C1}" type="pres">
      <dgm:prSet presAssocID="{D01494C7-6462-481B-8F52-C5B20972B9A3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03516C-4C38-4214-874E-F5BBC1855484}" type="pres">
      <dgm:prSet presAssocID="{85D9A9FB-0E1C-46DB-B876-59F119CB4485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B0FC9984-CF2D-47BB-B67A-5985EA509D3D}" type="pres">
      <dgm:prSet presAssocID="{85D9A9FB-0E1C-46DB-B876-59F119CB4485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98C1A0AF-321A-42D1-94A6-15CD4D9F7549}" type="pres">
      <dgm:prSet presAssocID="{96CD52B6-4CD5-46BF-AAA7-64E5F661C92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F98D4B-356E-41DF-8584-DFE8C007654C}" type="pres">
      <dgm:prSet presAssocID="{913D5D01-9E2F-43AC-BA23-4B9EBA14D5D2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643AD026-119D-4C4E-8FB3-FF1992BC83A7}" type="pres">
      <dgm:prSet presAssocID="{913D5D01-9E2F-43AC-BA23-4B9EBA14D5D2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C0B29550-5C61-4850-BAB4-73E77395FF67}" type="pres">
      <dgm:prSet presAssocID="{8C7A8B9A-F4BD-4444-8D74-87B39628CC88}" presName="node" presStyleLbl="node1" presStyleIdx="3" presStyleCnt="8" custLinFactNeighborX="260" custLinFactNeighborY="109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D12533-8710-49DF-99E0-F8895020CC95}" type="pres">
      <dgm:prSet presAssocID="{BC63679A-AA98-48C8-81B6-8D6E7D60700C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15317F87-5EB8-4ED9-B088-1B7F2D67518E}" type="pres">
      <dgm:prSet presAssocID="{BC63679A-AA98-48C8-81B6-8D6E7D60700C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DC819620-A1F9-4459-BB58-8640375EC226}" type="pres">
      <dgm:prSet presAssocID="{17294F5C-2D6F-4DF3-98C7-FFA63B2996C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FC9402-9B30-4826-BEB8-AAE2F986B640}" type="pres">
      <dgm:prSet presAssocID="{B069244A-3CFE-425F-A1A6-66FBB9BA84E2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3774D127-DE82-4893-80DB-A94E01E2B429}" type="pres">
      <dgm:prSet presAssocID="{B069244A-3CFE-425F-A1A6-66FBB9BA84E2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861B9488-A6AD-47D9-A169-C1A7C1DAAE74}" type="pres">
      <dgm:prSet presAssocID="{18BD8A7C-FA79-40F6-9FED-D5D7FCE8508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393CA0-2A20-4696-87E2-DF384CD4FE47}" type="pres">
      <dgm:prSet presAssocID="{6E261257-5948-4A81-9B04-A04338BC4C4A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A4D0D60E-2A9D-41EA-9352-842C7586DE18}" type="pres">
      <dgm:prSet presAssocID="{6E261257-5948-4A81-9B04-A04338BC4C4A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EB884CCE-DA18-418C-BED1-E73B4E2B74F7}" type="pres">
      <dgm:prSet presAssocID="{5A1E3456-DE40-4113-BC4B-03CC34B2950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C0C2CA-76E5-46CC-BAC6-95A02E052B46}" type="pres">
      <dgm:prSet presAssocID="{B68A45A2-0E4A-47FA-920F-DECE0261CC4C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EA38099E-9295-4569-AE05-E2848F6FE3BC}" type="pres">
      <dgm:prSet presAssocID="{B68A45A2-0E4A-47FA-920F-DECE0261CC4C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837AB24A-BECD-417D-AF51-02B9133D2620}" type="pres">
      <dgm:prSet presAssocID="{CE53B9C0-1066-4349-899C-1897D74967CC}" presName="node" presStyleLbl="node1" presStyleIdx="7" presStyleCnt="8" custLinFactNeighborX="-229" custLinFactNeighborY="-43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5A5A829-4A3B-4FB0-A0BF-FC230818235D}" type="presOf" srcId="{B68A45A2-0E4A-47FA-920F-DECE0261CC4C}" destId="{EA38099E-9295-4569-AE05-E2848F6FE3BC}" srcOrd="1" destOrd="0" presId="urn:microsoft.com/office/officeart/2005/8/layout/process5"/>
    <dgm:cxn modelId="{EB58E64A-7E37-4F0F-AFEC-FA9A8DCE7FAE}" srcId="{C6BE13BE-4DE9-4B0C-85AD-1CF2E9D7E014}" destId="{D01494C7-6462-481B-8F52-C5B20972B9A3}" srcOrd="1" destOrd="0" parTransId="{1DA206AD-F189-47AA-A334-C3833C36FC75}" sibTransId="{85D9A9FB-0E1C-46DB-B876-59F119CB4485}"/>
    <dgm:cxn modelId="{532DDAF0-C9E6-48A1-8A80-8B853AF9336A}" type="presOf" srcId="{4CDBF4C6-C53B-4C8F-AA2C-B83A1C3FAF49}" destId="{A9947B5F-ADDE-4F31-AC6C-03BE52A46850}" srcOrd="0" destOrd="0" presId="urn:microsoft.com/office/officeart/2005/8/layout/process5"/>
    <dgm:cxn modelId="{C2F5AAA5-F7AC-4CC2-B1B7-494D4E8B556C}" type="presOf" srcId="{85D9A9FB-0E1C-46DB-B876-59F119CB4485}" destId="{B0FC9984-CF2D-47BB-B67A-5985EA509D3D}" srcOrd="1" destOrd="0" presId="urn:microsoft.com/office/officeart/2005/8/layout/process5"/>
    <dgm:cxn modelId="{5EA5A2AA-AADD-428F-B007-25DEF7BB7BAD}" srcId="{C6BE13BE-4DE9-4B0C-85AD-1CF2E9D7E014}" destId="{8C7A8B9A-F4BD-4444-8D74-87B39628CC88}" srcOrd="3" destOrd="0" parTransId="{B9F0EB02-0500-4896-BB9B-C732CC50D268}" sibTransId="{BC63679A-AA98-48C8-81B6-8D6E7D60700C}"/>
    <dgm:cxn modelId="{CEA0425B-AE78-4C11-9900-E7D8ED5DD3FD}" type="presOf" srcId="{5A1E3456-DE40-4113-BC4B-03CC34B2950F}" destId="{EB884CCE-DA18-418C-BED1-E73B4E2B74F7}" srcOrd="0" destOrd="0" presId="urn:microsoft.com/office/officeart/2005/8/layout/process5"/>
    <dgm:cxn modelId="{FEA68792-B819-4127-A615-1349CF840EDC}" type="presOf" srcId="{BC63679A-AA98-48C8-81B6-8D6E7D60700C}" destId="{15317F87-5EB8-4ED9-B088-1B7F2D67518E}" srcOrd="1" destOrd="0" presId="urn:microsoft.com/office/officeart/2005/8/layout/process5"/>
    <dgm:cxn modelId="{E85F3035-17F7-4C29-A480-ED5D6E9904D0}" type="presOf" srcId="{17294F5C-2D6F-4DF3-98C7-FFA63B2996C1}" destId="{DC819620-A1F9-4459-BB58-8640375EC226}" srcOrd="0" destOrd="0" presId="urn:microsoft.com/office/officeart/2005/8/layout/process5"/>
    <dgm:cxn modelId="{B30C7B50-3805-42FF-8C00-3820750695A7}" type="presOf" srcId="{913D5D01-9E2F-43AC-BA23-4B9EBA14D5D2}" destId="{643AD026-119D-4C4E-8FB3-FF1992BC83A7}" srcOrd="1" destOrd="0" presId="urn:microsoft.com/office/officeart/2005/8/layout/process5"/>
    <dgm:cxn modelId="{70E3E600-01BB-4ECD-8F66-53B078315388}" srcId="{C6BE13BE-4DE9-4B0C-85AD-1CF2E9D7E014}" destId="{96CD52B6-4CD5-46BF-AAA7-64E5F661C92A}" srcOrd="2" destOrd="0" parTransId="{2548BAE5-1A51-42B5-AE89-05B4B15E1BB2}" sibTransId="{913D5D01-9E2F-43AC-BA23-4B9EBA14D5D2}"/>
    <dgm:cxn modelId="{8DD86426-7060-41DB-AE97-16CA4D551B81}" type="presOf" srcId="{CE53B9C0-1066-4349-899C-1897D74967CC}" destId="{837AB24A-BECD-417D-AF51-02B9133D2620}" srcOrd="0" destOrd="0" presId="urn:microsoft.com/office/officeart/2005/8/layout/process5"/>
    <dgm:cxn modelId="{CEE7CBF3-4F85-4139-AA2A-F7C86F0A2E40}" type="presOf" srcId="{D01494C7-6462-481B-8F52-C5B20972B9A3}" destId="{13529D4A-8F3D-4A26-AB9F-3B719C56C9C1}" srcOrd="0" destOrd="0" presId="urn:microsoft.com/office/officeart/2005/8/layout/process5"/>
    <dgm:cxn modelId="{5C80BC02-D62D-4EFF-B96A-B20FC51C03AA}" type="presOf" srcId="{B68A45A2-0E4A-47FA-920F-DECE0261CC4C}" destId="{5EC0C2CA-76E5-46CC-BAC6-95A02E052B46}" srcOrd="0" destOrd="0" presId="urn:microsoft.com/office/officeart/2005/8/layout/process5"/>
    <dgm:cxn modelId="{5D0D1DF1-D1E2-4797-A366-6D02E9C3BD09}" type="presOf" srcId="{EF7CB822-80B8-4B6D-B39C-9FA861512965}" destId="{D222CCDA-2CF1-48FF-9D60-BD1AF6BB8547}" srcOrd="0" destOrd="0" presId="urn:microsoft.com/office/officeart/2005/8/layout/process5"/>
    <dgm:cxn modelId="{61786166-C2A0-4558-B1DB-EE5E0A966638}" type="presOf" srcId="{4CDBF4C6-C53B-4C8F-AA2C-B83A1C3FAF49}" destId="{DEFE21DF-D852-4B8B-8474-91D850FAEF1F}" srcOrd="1" destOrd="0" presId="urn:microsoft.com/office/officeart/2005/8/layout/process5"/>
    <dgm:cxn modelId="{6F572C6B-A847-4060-BE56-417F68213A38}" srcId="{C6BE13BE-4DE9-4B0C-85AD-1CF2E9D7E014}" destId="{EF7CB822-80B8-4B6D-B39C-9FA861512965}" srcOrd="0" destOrd="0" parTransId="{1E5554B3-8A72-4048-9074-1BF763FDBF62}" sibTransId="{4CDBF4C6-C53B-4C8F-AA2C-B83A1C3FAF49}"/>
    <dgm:cxn modelId="{479113CE-F224-4406-86C2-C2F820E4FEF0}" type="presOf" srcId="{85D9A9FB-0E1C-46DB-B876-59F119CB4485}" destId="{4203516C-4C38-4214-874E-F5BBC1855484}" srcOrd="0" destOrd="0" presId="urn:microsoft.com/office/officeart/2005/8/layout/process5"/>
    <dgm:cxn modelId="{F7E76B0E-0E38-40B7-8BC2-169502C8C669}" srcId="{C6BE13BE-4DE9-4B0C-85AD-1CF2E9D7E014}" destId="{CE53B9C0-1066-4349-899C-1897D74967CC}" srcOrd="7" destOrd="0" parTransId="{3655A2E4-D768-4196-93E5-CB87804B357E}" sibTransId="{A9E05035-DC93-475A-80C4-FC6471D441C3}"/>
    <dgm:cxn modelId="{9EA398FA-BE87-473D-AC06-BAD225CBEAA9}" type="presOf" srcId="{B069244A-3CFE-425F-A1A6-66FBB9BA84E2}" destId="{A1FC9402-9B30-4826-BEB8-AAE2F986B640}" srcOrd="0" destOrd="0" presId="urn:microsoft.com/office/officeart/2005/8/layout/process5"/>
    <dgm:cxn modelId="{D5A8F430-F786-4D9D-956D-C901A96792B3}" type="presOf" srcId="{BC63679A-AA98-48C8-81B6-8D6E7D60700C}" destId="{17D12533-8710-49DF-99E0-F8895020CC95}" srcOrd="0" destOrd="0" presId="urn:microsoft.com/office/officeart/2005/8/layout/process5"/>
    <dgm:cxn modelId="{9B930421-68D7-4C84-9AD7-C204F90B6196}" srcId="{C6BE13BE-4DE9-4B0C-85AD-1CF2E9D7E014}" destId="{17294F5C-2D6F-4DF3-98C7-FFA63B2996C1}" srcOrd="4" destOrd="0" parTransId="{719AE8B7-48D3-445F-B674-9C602AE8278B}" sibTransId="{B069244A-3CFE-425F-A1A6-66FBB9BA84E2}"/>
    <dgm:cxn modelId="{217E3797-59E2-4326-9A75-ED52148177C0}" type="presOf" srcId="{6E261257-5948-4A81-9B04-A04338BC4C4A}" destId="{2B393CA0-2A20-4696-87E2-DF384CD4FE47}" srcOrd="0" destOrd="0" presId="urn:microsoft.com/office/officeart/2005/8/layout/process5"/>
    <dgm:cxn modelId="{91E8CDA7-8B2C-4E8D-8A03-B9169DA0DF9D}" type="presOf" srcId="{913D5D01-9E2F-43AC-BA23-4B9EBA14D5D2}" destId="{9EF98D4B-356E-41DF-8584-DFE8C007654C}" srcOrd="0" destOrd="0" presId="urn:microsoft.com/office/officeart/2005/8/layout/process5"/>
    <dgm:cxn modelId="{F857BEAD-72F2-4286-B5CD-4203E0D584EF}" type="presOf" srcId="{18BD8A7C-FA79-40F6-9FED-D5D7FCE85086}" destId="{861B9488-A6AD-47D9-A169-C1A7C1DAAE74}" srcOrd="0" destOrd="0" presId="urn:microsoft.com/office/officeart/2005/8/layout/process5"/>
    <dgm:cxn modelId="{DA55FB4D-4B1D-4635-A969-C572961D66D6}" srcId="{C6BE13BE-4DE9-4B0C-85AD-1CF2E9D7E014}" destId="{18BD8A7C-FA79-40F6-9FED-D5D7FCE85086}" srcOrd="5" destOrd="0" parTransId="{C3FACDCF-1829-4A03-9995-22FE8DF9AF4A}" sibTransId="{6E261257-5948-4A81-9B04-A04338BC4C4A}"/>
    <dgm:cxn modelId="{FA584BF3-C1CA-45EA-851C-6FCBA098C564}" type="presOf" srcId="{B069244A-3CFE-425F-A1A6-66FBB9BA84E2}" destId="{3774D127-DE82-4893-80DB-A94E01E2B429}" srcOrd="1" destOrd="0" presId="urn:microsoft.com/office/officeart/2005/8/layout/process5"/>
    <dgm:cxn modelId="{0099C665-9EA1-4D7F-9E81-389717A9FA5C}" type="presOf" srcId="{6E261257-5948-4A81-9B04-A04338BC4C4A}" destId="{A4D0D60E-2A9D-41EA-9352-842C7586DE18}" srcOrd="1" destOrd="0" presId="urn:microsoft.com/office/officeart/2005/8/layout/process5"/>
    <dgm:cxn modelId="{BD68BAF5-8A83-423E-ABF7-DCABB9D0544B}" type="presOf" srcId="{96CD52B6-4CD5-46BF-AAA7-64E5F661C92A}" destId="{98C1A0AF-321A-42D1-94A6-15CD4D9F7549}" srcOrd="0" destOrd="0" presId="urn:microsoft.com/office/officeart/2005/8/layout/process5"/>
    <dgm:cxn modelId="{7EE6284B-9921-4014-A36A-B0416AC8EAF5}" type="presOf" srcId="{C6BE13BE-4DE9-4B0C-85AD-1CF2E9D7E014}" destId="{7EEC5334-088B-4690-A760-328319B1D4CD}" srcOrd="0" destOrd="0" presId="urn:microsoft.com/office/officeart/2005/8/layout/process5"/>
    <dgm:cxn modelId="{DE15B2CE-E9EA-47B5-AB25-9D37FA1DAB02}" type="presOf" srcId="{8C7A8B9A-F4BD-4444-8D74-87B39628CC88}" destId="{C0B29550-5C61-4850-BAB4-73E77395FF67}" srcOrd="0" destOrd="0" presId="urn:microsoft.com/office/officeart/2005/8/layout/process5"/>
    <dgm:cxn modelId="{8E164320-AB6C-461C-8E39-EBF7D0D8FE5E}" srcId="{C6BE13BE-4DE9-4B0C-85AD-1CF2E9D7E014}" destId="{5A1E3456-DE40-4113-BC4B-03CC34B2950F}" srcOrd="6" destOrd="0" parTransId="{B3B527A2-398E-425C-B7C7-B3C57A9F7370}" sibTransId="{B68A45A2-0E4A-47FA-920F-DECE0261CC4C}"/>
    <dgm:cxn modelId="{D039EA15-AACC-40BF-87F9-C201C295C4A1}" type="presParOf" srcId="{7EEC5334-088B-4690-A760-328319B1D4CD}" destId="{D222CCDA-2CF1-48FF-9D60-BD1AF6BB8547}" srcOrd="0" destOrd="0" presId="urn:microsoft.com/office/officeart/2005/8/layout/process5"/>
    <dgm:cxn modelId="{13892078-F3C4-4B84-9F20-1D3E79643869}" type="presParOf" srcId="{7EEC5334-088B-4690-A760-328319B1D4CD}" destId="{A9947B5F-ADDE-4F31-AC6C-03BE52A46850}" srcOrd="1" destOrd="0" presId="urn:microsoft.com/office/officeart/2005/8/layout/process5"/>
    <dgm:cxn modelId="{84F92512-C39C-4FF4-925C-0045341F38CD}" type="presParOf" srcId="{A9947B5F-ADDE-4F31-AC6C-03BE52A46850}" destId="{DEFE21DF-D852-4B8B-8474-91D850FAEF1F}" srcOrd="0" destOrd="0" presId="urn:microsoft.com/office/officeart/2005/8/layout/process5"/>
    <dgm:cxn modelId="{79056CB2-4BDC-4AFB-8B27-BB418C257BD5}" type="presParOf" srcId="{7EEC5334-088B-4690-A760-328319B1D4CD}" destId="{13529D4A-8F3D-4A26-AB9F-3B719C56C9C1}" srcOrd="2" destOrd="0" presId="urn:microsoft.com/office/officeart/2005/8/layout/process5"/>
    <dgm:cxn modelId="{827980AE-E259-47DE-82EF-875E226B85F1}" type="presParOf" srcId="{7EEC5334-088B-4690-A760-328319B1D4CD}" destId="{4203516C-4C38-4214-874E-F5BBC1855484}" srcOrd="3" destOrd="0" presId="urn:microsoft.com/office/officeart/2005/8/layout/process5"/>
    <dgm:cxn modelId="{88E6B171-931B-4DF9-82A4-F2526590C73E}" type="presParOf" srcId="{4203516C-4C38-4214-874E-F5BBC1855484}" destId="{B0FC9984-CF2D-47BB-B67A-5985EA509D3D}" srcOrd="0" destOrd="0" presId="urn:microsoft.com/office/officeart/2005/8/layout/process5"/>
    <dgm:cxn modelId="{3D269952-FDC8-4D40-BCB2-C2212F2569CD}" type="presParOf" srcId="{7EEC5334-088B-4690-A760-328319B1D4CD}" destId="{98C1A0AF-321A-42D1-94A6-15CD4D9F7549}" srcOrd="4" destOrd="0" presId="urn:microsoft.com/office/officeart/2005/8/layout/process5"/>
    <dgm:cxn modelId="{CBE93556-5B8D-4EC2-9E03-E2441ED86AAC}" type="presParOf" srcId="{7EEC5334-088B-4690-A760-328319B1D4CD}" destId="{9EF98D4B-356E-41DF-8584-DFE8C007654C}" srcOrd="5" destOrd="0" presId="urn:microsoft.com/office/officeart/2005/8/layout/process5"/>
    <dgm:cxn modelId="{6DB16F0C-C65C-41CD-A42A-664F2785FF90}" type="presParOf" srcId="{9EF98D4B-356E-41DF-8584-DFE8C007654C}" destId="{643AD026-119D-4C4E-8FB3-FF1992BC83A7}" srcOrd="0" destOrd="0" presId="urn:microsoft.com/office/officeart/2005/8/layout/process5"/>
    <dgm:cxn modelId="{AFC7AC1B-2D98-4BF0-B859-F3BF85857903}" type="presParOf" srcId="{7EEC5334-088B-4690-A760-328319B1D4CD}" destId="{C0B29550-5C61-4850-BAB4-73E77395FF67}" srcOrd="6" destOrd="0" presId="urn:microsoft.com/office/officeart/2005/8/layout/process5"/>
    <dgm:cxn modelId="{D423975C-DC9D-4E34-A562-2E49F66443AC}" type="presParOf" srcId="{7EEC5334-088B-4690-A760-328319B1D4CD}" destId="{17D12533-8710-49DF-99E0-F8895020CC95}" srcOrd="7" destOrd="0" presId="urn:microsoft.com/office/officeart/2005/8/layout/process5"/>
    <dgm:cxn modelId="{B449F728-CD0C-427C-B8B0-E31B5C836B99}" type="presParOf" srcId="{17D12533-8710-49DF-99E0-F8895020CC95}" destId="{15317F87-5EB8-4ED9-B088-1B7F2D67518E}" srcOrd="0" destOrd="0" presId="urn:microsoft.com/office/officeart/2005/8/layout/process5"/>
    <dgm:cxn modelId="{4991511C-0762-48E0-AD16-C1E37618C5C3}" type="presParOf" srcId="{7EEC5334-088B-4690-A760-328319B1D4CD}" destId="{DC819620-A1F9-4459-BB58-8640375EC226}" srcOrd="8" destOrd="0" presId="urn:microsoft.com/office/officeart/2005/8/layout/process5"/>
    <dgm:cxn modelId="{EFE0B850-ADB9-4871-B59B-8C76AA7FB8D8}" type="presParOf" srcId="{7EEC5334-088B-4690-A760-328319B1D4CD}" destId="{A1FC9402-9B30-4826-BEB8-AAE2F986B640}" srcOrd="9" destOrd="0" presId="urn:microsoft.com/office/officeart/2005/8/layout/process5"/>
    <dgm:cxn modelId="{29CCADCB-0807-4C30-AF75-4B8C2806C591}" type="presParOf" srcId="{A1FC9402-9B30-4826-BEB8-AAE2F986B640}" destId="{3774D127-DE82-4893-80DB-A94E01E2B429}" srcOrd="0" destOrd="0" presId="urn:microsoft.com/office/officeart/2005/8/layout/process5"/>
    <dgm:cxn modelId="{64903D94-75AA-431D-960C-38313BBA34A7}" type="presParOf" srcId="{7EEC5334-088B-4690-A760-328319B1D4CD}" destId="{861B9488-A6AD-47D9-A169-C1A7C1DAAE74}" srcOrd="10" destOrd="0" presId="urn:microsoft.com/office/officeart/2005/8/layout/process5"/>
    <dgm:cxn modelId="{4FFDCD99-2998-424E-BCC2-6786E9F9C204}" type="presParOf" srcId="{7EEC5334-088B-4690-A760-328319B1D4CD}" destId="{2B393CA0-2A20-4696-87E2-DF384CD4FE47}" srcOrd="11" destOrd="0" presId="urn:microsoft.com/office/officeart/2005/8/layout/process5"/>
    <dgm:cxn modelId="{E8048313-78AD-4BDD-8753-61A484988F8A}" type="presParOf" srcId="{2B393CA0-2A20-4696-87E2-DF384CD4FE47}" destId="{A4D0D60E-2A9D-41EA-9352-842C7586DE18}" srcOrd="0" destOrd="0" presId="urn:microsoft.com/office/officeart/2005/8/layout/process5"/>
    <dgm:cxn modelId="{284FAED1-FF53-4DD3-AF59-8FD1688454B6}" type="presParOf" srcId="{7EEC5334-088B-4690-A760-328319B1D4CD}" destId="{EB884CCE-DA18-418C-BED1-E73B4E2B74F7}" srcOrd="12" destOrd="0" presId="urn:microsoft.com/office/officeart/2005/8/layout/process5"/>
    <dgm:cxn modelId="{C865E458-61B1-4E0F-AB55-7E05F0585D88}" type="presParOf" srcId="{7EEC5334-088B-4690-A760-328319B1D4CD}" destId="{5EC0C2CA-76E5-46CC-BAC6-95A02E052B46}" srcOrd="13" destOrd="0" presId="urn:microsoft.com/office/officeart/2005/8/layout/process5"/>
    <dgm:cxn modelId="{9145F538-22BE-4571-92BB-DE7190421AD8}" type="presParOf" srcId="{5EC0C2CA-76E5-46CC-BAC6-95A02E052B46}" destId="{EA38099E-9295-4569-AE05-E2848F6FE3BC}" srcOrd="0" destOrd="0" presId="urn:microsoft.com/office/officeart/2005/8/layout/process5"/>
    <dgm:cxn modelId="{AF51281B-64AA-479E-B92A-D5D625D998FB}" type="presParOf" srcId="{7EEC5334-088B-4690-A760-328319B1D4CD}" destId="{837AB24A-BECD-417D-AF51-02B9133D2620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2CCDA-2CF1-48FF-9D60-BD1AF6BB8547}">
      <dsp:nvSpPr>
        <dsp:cNvPr id="0" name=""/>
        <dsp:cNvSpPr/>
      </dsp:nvSpPr>
      <dsp:spPr>
        <a:xfrm>
          <a:off x="4554" y="119181"/>
          <a:ext cx="1991171" cy="119470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吼吼樹屋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9546" y="154173"/>
        <a:ext cx="1921187" cy="1124718"/>
      </dsp:txXfrm>
    </dsp:sp>
    <dsp:sp modelId="{A9947B5F-ADDE-4F31-AC6C-03BE52A46850}">
      <dsp:nvSpPr>
        <dsp:cNvPr id="0" name=""/>
        <dsp:cNvSpPr/>
      </dsp:nvSpPr>
      <dsp:spPr>
        <a:xfrm>
          <a:off x="2170948" y="469627"/>
          <a:ext cx="422128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2170948" y="568389"/>
        <a:ext cx="295490" cy="296286"/>
      </dsp:txXfrm>
    </dsp:sp>
    <dsp:sp modelId="{13529D4A-8F3D-4A26-AB9F-3B719C56C9C1}">
      <dsp:nvSpPr>
        <dsp:cNvPr id="0" name=""/>
        <dsp:cNvSpPr/>
      </dsp:nvSpPr>
      <dsp:spPr>
        <a:xfrm>
          <a:off x="2792194" y="119181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尋寶船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827186" y="154173"/>
        <a:ext cx="1921187" cy="1124718"/>
      </dsp:txXfrm>
    </dsp:sp>
    <dsp:sp modelId="{4203516C-4C38-4214-874E-F5BBC1855484}">
      <dsp:nvSpPr>
        <dsp:cNvPr id="0" name=""/>
        <dsp:cNvSpPr/>
      </dsp:nvSpPr>
      <dsp:spPr>
        <a:xfrm>
          <a:off x="4958588" y="469627"/>
          <a:ext cx="422128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4958588" y="568389"/>
        <a:ext cx="295490" cy="296286"/>
      </dsp:txXfrm>
    </dsp:sp>
    <dsp:sp modelId="{98C1A0AF-321A-42D1-94A6-15CD4D9F7549}">
      <dsp:nvSpPr>
        <dsp:cNvPr id="0" name=""/>
        <dsp:cNvSpPr/>
      </dsp:nvSpPr>
      <dsp:spPr>
        <a:xfrm>
          <a:off x="5579834" y="119181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摩天輪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5614826" y="154173"/>
        <a:ext cx="1921187" cy="1124718"/>
      </dsp:txXfrm>
    </dsp:sp>
    <dsp:sp modelId="{9EF98D4B-356E-41DF-8584-DFE8C007654C}">
      <dsp:nvSpPr>
        <dsp:cNvPr id="0" name=""/>
        <dsp:cNvSpPr/>
      </dsp:nvSpPr>
      <dsp:spPr>
        <a:xfrm rot="16077">
          <a:off x="7747228" y="476100"/>
          <a:ext cx="424546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7747229" y="574564"/>
        <a:ext cx="297182" cy="296286"/>
      </dsp:txXfrm>
    </dsp:sp>
    <dsp:sp modelId="{C0B29550-5C61-4850-BAB4-73E77395FF67}">
      <dsp:nvSpPr>
        <dsp:cNvPr id="0" name=""/>
        <dsp:cNvSpPr/>
      </dsp:nvSpPr>
      <dsp:spPr>
        <a:xfrm>
          <a:off x="8372028" y="132239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密室逃脫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8407020" y="167231"/>
        <a:ext cx="1921187" cy="1124718"/>
      </dsp:txXfrm>
    </dsp:sp>
    <dsp:sp modelId="{17D12533-8710-49DF-99E0-F8895020CC95}">
      <dsp:nvSpPr>
        <dsp:cNvPr id="0" name=""/>
        <dsp:cNvSpPr/>
      </dsp:nvSpPr>
      <dsp:spPr>
        <a:xfrm rot="5407915">
          <a:off x="9157759" y="1459991"/>
          <a:ext cx="415208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9217363" y="1499292"/>
        <a:ext cx="296286" cy="290646"/>
      </dsp:txXfrm>
    </dsp:sp>
    <dsp:sp modelId="{DC819620-A1F9-4459-BB58-8640375EC226}">
      <dsp:nvSpPr>
        <dsp:cNvPr id="0" name=""/>
        <dsp:cNvSpPr/>
      </dsp:nvSpPr>
      <dsp:spPr>
        <a:xfrm>
          <a:off x="8367474" y="2110352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12:00</a:t>
          </a: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吃午餐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8402466" y="2145344"/>
        <a:ext cx="1921187" cy="1124718"/>
      </dsp:txXfrm>
    </dsp:sp>
    <dsp:sp modelId="{A1FC9402-9B30-4826-BEB8-AAE2F986B640}">
      <dsp:nvSpPr>
        <dsp:cNvPr id="0" name=""/>
        <dsp:cNvSpPr/>
      </dsp:nvSpPr>
      <dsp:spPr>
        <a:xfrm rot="10800000">
          <a:off x="7770122" y="2460798"/>
          <a:ext cx="422128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7896760" y="2559560"/>
        <a:ext cx="295490" cy="296286"/>
      </dsp:txXfrm>
    </dsp:sp>
    <dsp:sp modelId="{861B9488-A6AD-47D9-A169-C1A7C1DAAE74}">
      <dsp:nvSpPr>
        <dsp:cNvPr id="0" name=""/>
        <dsp:cNvSpPr/>
      </dsp:nvSpPr>
      <dsp:spPr>
        <a:xfrm>
          <a:off x="5579834" y="2110352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星際飛車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5614826" y="2145344"/>
        <a:ext cx="1921187" cy="1124718"/>
      </dsp:txXfrm>
    </dsp:sp>
    <dsp:sp modelId="{2B393CA0-2A20-4696-87E2-DF384CD4FE47}">
      <dsp:nvSpPr>
        <dsp:cNvPr id="0" name=""/>
        <dsp:cNvSpPr/>
      </dsp:nvSpPr>
      <dsp:spPr>
        <a:xfrm rot="10800000">
          <a:off x="4982482" y="2460798"/>
          <a:ext cx="422128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5109120" y="2559560"/>
        <a:ext cx="295490" cy="296286"/>
      </dsp:txXfrm>
    </dsp:sp>
    <dsp:sp modelId="{EB884CCE-DA18-418C-BED1-E73B4E2B74F7}">
      <dsp:nvSpPr>
        <dsp:cNvPr id="0" name=""/>
        <dsp:cNvSpPr/>
      </dsp:nvSpPr>
      <dsp:spPr>
        <a:xfrm>
          <a:off x="2792194" y="2110352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小飛龍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827186" y="2145344"/>
        <a:ext cx="1921187" cy="1124718"/>
      </dsp:txXfrm>
    </dsp:sp>
    <dsp:sp modelId="{5EC0C2CA-76E5-46CC-BAC6-95A02E052B46}">
      <dsp:nvSpPr>
        <dsp:cNvPr id="0" name=""/>
        <dsp:cNvSpPr/>
      </dsp:nvSpPr>
      <dsp:spPr>
        <a:xfrm rot="10864316">
          <a:off x="2191390" y="2434901"/>
          <a:ext cx="424616" cy="4938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2318764" y="2534855"/>
        <a:ext cx="297231" cy="296286"/>
      </dsp:txXfrm>
    </dsp:sp>
    <dsp:sp modelId="{837AB24A-BECD-417D-AF51-02B9133D2620}">
      <dsp:nvSpPr>
        <dsp:cNvPr id="0" name=""/>
        <dsp:cNvSpPr/>
      </dsp:nvSpPr>
      <dsp:spPr>
        <a:xfrm>
          <a:off x="0" y="2058108"/>
          <a:ext cx="1991171" cy="11947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rPr>
            <a:t>碰碰車</a:t>
          </a:r>
          <a:endParaRPr lang="zh-TW" altLang="en-US" sz="2700" kern="1200" dirty="0">
            <a:solidFill>
              <a:schemeClr val="accent2">
                <a:lumMod val="40000"/>
                <a:lumOff val="60000"/>
              </a:schemeClr>
            </a:solidFill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992" y="2093100"/>
        <a:ext cx="1921187" cy="1124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7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746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68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612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21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246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87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796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69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957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661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177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271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563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04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609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367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2038485-6EEC-4297-B9EB-2B1EB21DF90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C823A0-224A-47C0-B54A-415BB9DC3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44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兒童樂園一日遊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48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設計者</a:t>
            </a:r>
            <a:r>
              <a:rPr lang="en-US" altLang="zh-TW" sz="48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:</a:t>
            </a:r>
            <a:r>
              <a:rPr lang="zh-TW" altLang="en-US" sz="48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劉緒宏</a:t>
            </a:r>
          </a:p>
        </p:txBody>
      </p:sp>
    </p:spTree>
    <p:extLst>
      <p:ext uri="{BB962C8B-B14F-4D97-AF65-F5344CB8AC3E}">
        <p14:creationId xmlns:p14="http://schemas.microsoft.com/office/powerpoint/2010/main" val="227792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行</a:t>
            </a:r>
            <a:r>
              <a:rPr lang="zh-TW" altLang="en-US" dirty="0" smtClean="0"/>
              <a:t>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91962587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75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票價</a:t>
            </a:r>
            <a:endParaRPr lang="zh-TW" altLang="en-US" dirty="0"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74605214"/>
              </p:ext>
            </p:extLst>
          </p:nvPr>
        </p:nvGraphicFramePr>
        <p:xfrm>
          <a:off x="914400" y="2214694"/>
          <a:ext cx="10363200" cy="379421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192233703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71897199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415408089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45297047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801021156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6469419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1546480599"/>
                    </a:ext>
                  </a:extLst>
                </a:gridCol>
              </a:tblGrid>
              <a:tr h="61815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98922488"/>
                  </a:ext>
                </a:extLst>
              </a:tr>
              <a:tr h="20463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(5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團體票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624715"/>
                  </a:ext>
                </a:extLst>
              </a:tr>
              <a:tr h="1129739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7818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40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以科幻造型的雲霄飛車，迴旋於軌道上體驗刺激的速度感。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899" y="2367092"/>
            <a:ext cx="3338649" cy="2569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429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舊有龍鳳船的改良版，以四條可愛飛龍相互追逐為主題之傾斜轉盤可</a:t>
            </a:r>
            <a:r>
              <a:rPr lang="en-US" altLang="zh-TW" sz="36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360</a:t>
            </a:r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度旋轉，更好玩更刺激。</a:t>
            </a:r>
            <a:b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</a:br>
            <a:endParaRPr lang="zh-TW" altLang="en-US" sz="3600" dirty="0">
              <a:solidFill>
                <a:schemeClr val="accent3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  <a:cs typeface="+mj-cs"/>
            </a:endParaRPr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899" y="2534194"/>
            <a:ext cx="3155769" cy="240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184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  <a:t>兒童新樂園簡介</a:t>
            </a:r>
            <a:r>
              <a:rPr lang="en-US" altLang="zh-TW" b="1" dirty="0">
                <a:solidFill>
                  <a:srgbClr val="0094A5"/>
                </a:solidFill>
                <a:latin typeface="Arial" panose="020B0604020202020204" pitchFamily="34" charset="0"/>
              </a:rPr>
              <a:t>(</a:t>
            </a:r>
            <a: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  <a:t>影片長度</a:t>
            </a:r>
            <a:r>
              <a:rPr lang="en-US" altLang="zh-TW" b="1" dirty="0">
                <a:solidFill>
                  <a:srgbClr val="0094A5"/>
                </a:solidFill>
                <a:latin typeface="Arial" panose="020B0604020202020204" pitchFamily="34" charset="0"/>
              </a:rPr>
              <a:t>5</a:t>
            </a:r>
            <a: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  <a:t>分</a:t>
            </a:r>
            <a:r>
              <a:rPr lang="en-US" altLang="zh-TW" b="1" dirty="0">
                <a:solidFill>
                  <a:srgbClr val="0094A5"/>
                </a:solidFill>
                <a:latin typeface="Arial" panose="020B0604020202020204" pitchFamily="34" charset="0"/>
              </a:rPr>
              <a:t>40</a:t>
            </a:r>
            <a: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  <a:t>秒</a:t>
            </a:r>
            <a:r>
              <a:rPr lang="en-US" altLang="zh-TW" b="1" dirty="0">
                <a:solidFill>
                  <a:srgbClr val="0094A5"/>
                </a:solidFill>
                <a:latin typeface="Arial" panose="020B0604020202020204" pitchFamily="34" charset="0"/>
              </a:rPr>
              <a:t>)</a:t>
            </a:r>
            <a:br>
              <a:rPr lang="en-US" altLang="zh-TW" b="1" dirty="0">
                <a:solidFill>
                  <a:srgbClr val="0094A5"/>
                </a:solidFill>
                <a:latin typeface="Arial" panose="020B0604020202020204" pitchFamily="34" charset="0"/>
              </a:rPr>
            </a:b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17966" y="2677886"/>
            <a:ext cx="5682343" cy="303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555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4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兒童新樂園</a:t>
            </a:r>
            <a:r>
              <a:rPr lang="en-US" altLang="zh-TW" sz="2400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:</a:t>
            </a:r>
            <a:r>
              <a:rPr lang="en-US" altLang="zh-TW" sz="2400" cap="none" dirty="0">
                <a:solidFill>
                  <a:schemeClr val="accent3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https://www.tcap.taipei/cp.aspx?n=57F1A46B66881160&amp;s=40099B55372ED816</a:t>
            </a:r>
            <a:endParaRPr lang="zh-TW" altLang="en-US" sz="2400" cap="none" dirty="0">
              <a:solidFill>
                <a:schemeClr val="accent3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1238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187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Tw Cen MT</vt:lpstr>
      <vt:lpstr>文鼎俏黑體P</vt:lpstr>
      <vt:lpstr>新細明體</vt:lpstr>
      <vt:lpstr>Arial</vt:lpstr>
      <vt:lpstr>小水滴</vt:lpstr>
      <vt:lpstr>兒童樂園一日遊</vt:lpstr>
      <vt:lpstr>行程</vt:lpstr>
      <vt:lpstr>票價</vt:lpstr>
      <vt:lpstr>魔法星際飛車</vt:lpstr>
      <vt:lpstr>小飛龍</vt:lpstr>
      <vt:lpstr>兒童新樂園簡介(影片長度5分40秒)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2021-12-28T06:30:38Z</dcterms:created>
  <dcterms:modified xsi:type="dcterms:W3CDTF">2022-01-11T06:45:38Z</dcterms:modified>
</cp:coreProperties>
</file>