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F712DB0-F8F9-4B72-8150-AEB56FF22E9D}" type="doc">
      <dgm:prSet loTypeId="urn:microsoft.com/office/officeart/2005/8/layout/process5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D3FB3619-9E60-4BC5-B737-B6D611D562C6}">
      <dgm:prSet phldrT="[文字]"/>
      <dgm:spPr/>
      <dgm:t>
        <a:bodyPr/>
        <a:lstStyle/>
        <a:p>
          <a:r>
            <a:rPr lang="zh-TW" altLang="en-US" b="0" i="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密室脫逃</a:t>
          </a:r>
          <a:endParaRPr lang="zh-TW" altLang="en-US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08ACB295-AB66-4D10-A332-722394AEDF8D}" type="parTrans" cxnId="{45771C96-E752-494A-AAD7-83D840BE3C03}">
      <dgm:prSet/>
      <dgm:spPr/>
      <dgm:t>
        <a:bodyPr/>
        <a:lstStyle/>
        <a:p>
          <a:endParaRPr lang="zh-TW" altLang="en-US"/>
        </a:p>
      </dgm:t>
    </dgm:pt>
    <dgm:pt modelId="{F683A307-D0EF-4370-8777-AD473DF97E70}" type="sibTrans" cxnId="{45771C96-E752-494A-AAD7-83D840BE3C03}">
      <dgm:prSet/>
      <dgm:spPr/>
      <dgm:t>
        <a:bodyPr/>
        <a:lstStyle/>
        <a:p>
          <a:endParaRPr lang="zh-TW" altLang="en-US"/>
        </a:p>
      </dgm:t>
    </dgm:pt>
    <dgm:pt modelId="{B50E2CD7-BB89-49FB-90C5-F96149A45D62}">
      <dgm:prSet phldrT="[文字]"/>
      <dgm:spPr/>
      <dgm:t>
        <a:bodyPr/>
        <a:lstStyle/>
        <a:p>
          <a:r>
            <a:rPr lang="en-US" altLang="zh-TW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9:30</a:t>
          </a:r>
          <a:r>
            <a:rPr lang="zh-TW" altLang="en-US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開始玩</a:t>
          </a:r>
          <a:endParaRPr lang="zh-TW" altLang="en-US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423E7B1F-7C26-4BEF-B1CA-0CF3FC8FE58A}" type="sibTrans" cxnId="{D97BA6A0-1D4A-4368-AD44-77E4F7494380}">
      <dgm:prSet/>
      <dgm:spPr/>
      <dgm:t>
        <a:bodyPr/>
        <a:lstStyle/>
        <a:p>
          <a:endParaRPr lang="zh-TW" altLang="en-US"/>
        </a:p>
      </dgm:t>
    </dgm:pt>
    <dgm:pt modelId="{598763A9-469B-4E39-B377-950457329CFB}" type="parTrans" cxnId="{D97BA6A0-1D4A-4368-AD44-77E4F7494380}">
      <dgm:prSet/>
      <dgm:spPr/>
      <dgm:t>
        <a:bodyPr/>
        <a:lstStyle/>
        <a:p>
          <a:endParaRPr lang="zh-TW" altLang="en-US"/>
        </a:p>
      </dgm:t>
    </dgm:pt>
    <dgm:pt modelId="{6AECD192-E74D-41AE-837C-5EEB7B715814}">
      <dgm:prSet phldrT="[文字]"/>
      <dgm:spPr/>
      <dgm:t>
        <a:bodyPr/>
        <a:lstStyle/>
        <a:p>
          <a:r>
            <a:rPr lang="zh-TW" altLang="en-US" b="0" i="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尋寶船</a:t>
          </a:r>
          <a:endParaRPr lang="zh-TW" altLang="en-US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D105D64E-C202-4F9B-AE5F-705B75780CBF}" type="sibTrans" cxnId="{B1413EB8-4F76-467C-BA86-246F5ED0FC47}">
      <dgm:prSet/>
      <dgm:spPr/>
      <dgm:t>
        <a:bodyPr/>
        <a:lstStyle/>
        <a:p>
          <a:endParaRPr lang="zh-TW" altLang="en-US"/>
        </a:p>
      </dgm:t>
    </dgm:pt>
    <dgm:pt modelId="{0C197768-5B29-4422-9FA8-610D23A68F61}" type="parTrans" cxnId="{B1413EB8-4F76-467C-BA86-246F5ED0FC47}">
      <dgm:prSet/>
      <dgm:spPr/>
      <dgm:t>
        <a:bodyPr/>
        <a:lstStyle/>
        <a:p>
          <a:endParaRPr lang="zh-TW" altLang="en-US"/>
        </a:p>
      </dgm:t>
    </dgm:pt>
    <dgm:pt modelId="{9EB3F2BD-F7E9-4847-B7DF-6BF6D661DE52}">
      <dgm:prSet phldrT="[文字]"/>
      <dgm:spPr/>
      <dgm:t>
        <a:bodyPr/>
        <a:lstStyle/>
        <a:p>
          <a:r>
            <a:rPr lang="zh-TW" altLang="en-US" b="0" i="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小飛龍</a:t>
          </a:r>
          <a:endParaRPr lang="zh-TW" altLang="en-US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CDD10E20-3121-447F-8793-A2DA8F84102A}" type="sibTrans" cxnId="{D78C25EB-33AB-4850-8A27-3A78548DB546}">
      <dgm:prSet/>
      <dgm:spPr/>
      <dgm:t>
        <a:bodyPr/>
        <a:lstStyle/>
        <a:p>
          <a:endParaRPr lang="zh-TW" altLang="en-US"/>
        </a:p>
      </dgm:t>
    </dgm:pt>
    <dgm:pt modelId="{50076F5A-BEE0-4A4B-8FE8-91720B8F8A56}" type="parTrans" cxnId="{D78C25EB-33AB-4850-8A27-3A78548DB546}">
      <dgm:prSet/>
      <dgm:spPr/>
      <dgm:t>
        <a:bodyPr/>
        <a:lstStyle/>
        <a:p>
          <a:endParaRPr lang="zh-TW" altLang="en-US"/>
        </a:p>
      </dgm:t>
    </dgm:pt>
    <dgm:pt modelId="{75B83CB8-4D4C-4DD3-94FC-D9084DB61521}">
      <dgm:prSet phldrT="[文字]"/>
      <dgm:spPr/>
      <dgm:t>
        <a:bodyPr/>
        <a:lstStyle/>
        <a:p>
          <a:r>
            <a:rPr lang="zh-TW" altLang="en-US" b="0" i="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宇宙迴旋</a:t>
          </a:r>
          <a:endParaRPr lang="zh-TW" altLang="en-US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1498D3C4-9ABB-4DE5-B4DC-D703FCF863F1}" type="sibTrans" cxnId="{CCD2BC44-FD35-47C9-97D6-396DE383B435}">
      <dgm:prSet/>
      <dgm:spPr/>
      <dgm:t>
        <a:bodyPr/>
        <a:lstStyle/>
        <a:p>
          <a:endParaRPr lang="zh-TW" altLang="en-US"/>
        </a:p>
      </dgm:t>
    </dgm:pt>
    <dgm:pt modelId="{35817919-B521-4C84-8C05-1943AE06B031}" type="parTrans" cxnId="{CCD2BC44-FD35-47C9-97D6-396DE383B435}">
      <dgm:prSet/>
      <dgm:spPr/>
      <dgm:t>
        <a:bodyPr/>
        <a:lstStyle/>
        <a:p>
          <a:endParaRPr lang="zh-TW" altLang="en-US"/>
        </a:p>
      </dgm:t>
    </dgm:pt>
    <dgm:pt modelId="{439277D6-9979-4B3B-8635-A4375BDEDE7F}">
      <dgm:prSet phldrT="[文字]"/>
      <dgm:spPr/>
      <dgm:t>
        <a:bodyPr/>
        <a:lstStyle/>
        <a:p>
          <a:r>
            <a:rPr lang="zh-TW" altLang="en-US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吼吼</a:t>
          </a:r>
          <a:r>
            <a:rPr lang="zh-TW" altLang="en-US" b="0" i="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樹屋</a:t>
          </a:r>
          <a:endParaRPr lang="zh-TW" altLang="en-US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3F3E2B44-F0A9-4DD2-A67E-1106A5536EAA}" type="parTrans" cxnId="{655F78FD-95BF-4D7E-A7FC-6206C48E35C5}">
      <dgm:prSet/>
      <dgm:spPr/>
      <dgm:t>
        <a:bodyPr/>
        <a:lstStyle/>
        <a:p>
          <a:endParaRPr lang="zh-TW" altLang="en-US"/>
        </a:p>
      </dgm:t>
    </dgm:pt>
    <dgm:pt modelId="{B3DC200F-872D-47D9-9261-2D7D692DC4C8}" type="sibTrans" cxnId="{655F78FD-95BF-4D7E-A7FC-6206C48E35C5}">
      <dgm:prSet/>
      <dgm:spPr/>
      <dgm:t>
        <a:bodyPr/>
        <a:lstStyle/>
        <a:p>
          <a:endParaRPr lang="zh-TW" altLang="en-US"/>
        </a:p>
      </dgm:t>
    </dgm:pt>
    <dgm:pt modelId="{5CA8CE88-16F4-4388-99FD-8824F5EB5D9B}">
      <dgm:prSet/>
      <dgm:spPr/>
      <dgm:t>
        <a:bodyPr/>
        <a:lstStyle/>
        <a:p>
          <a:r>
            <a:rPr lang="zh-TW" altLang="en-US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摩天輪</a:t>
          </a:r>
          <a:endParaRPr lang="zh-TW" altLang="en-US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FAA7CB9D-457A-4796-8026-60F88057A30D}" type="parTrans" cxnId="{A21C062C-BF32-4B53-9851-AA7D89EACE59}">
      <dgm:prSet/>
      <dgm:spPr/>
      <dgm:t>
        <a:bodyPr/>
        <a:lstStyle/>
        <a:p>
          <a:endParaRPr lang="zh-TW" altLang="en-US"/>
        </a:p>
      </dgm:t>
    </dgm:pt>
    <dgm:pt modelId="{3698A888-5EE9-422D-BFA8-DA58EF912AB3}" type="sibTrans" cxnId="{A21C062C-BF32-4B53-9851-AA7D89EACE59}">
      <dgm:prSet/>
      <dgm:spPr/>
      <dgm:t>
        <a:bodyPr/>
        <a:lstStyle/>
        <a:p>
          <a:endParaRPr lang="zh-TW" altLang="en-US"/>
        </a:p>
      </dgm:t>
    </dgm:pt>
    <dgm:pt modelId="{E594C187-7703-4023-8FEC-9DBA6E97793E}">
      <dgm:prSet/>
      <dgm:spPr/>
      <dgm:t>
        <a:bodyPr/>
        <a:lstStyle/>
        <a:p>
          <a:r>
            <a:rPr lang="en-US" altLang="zh-TW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12:00</a:t>
          </a:r>
          <a:r>
            <a:rPr lang="zh-TW" altLang="en-US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午餐</a:t>
          </a:r>
          <a:endParaRPr lang="en-US" altLang="zh-TW" dirty="0" smtClean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7A8E2F0A-B975-43F1-A0EF-00FA206F4EA3}" type="parTrans" cxnId="{06B203C9-5013-4C73-AE74-60956388770C}">
      <dgm:prSet/>
      <dgm:spPr/>
      <dgm:t>
        <a:bodyPr/>
        <a:lstStyle/>
        <a:p>
          <a:endParaRPr lang="zh-TW" altLang="en-US"/>
        </a:p>
      </dgm:t>
    </dgm:pt>
    <dgm:pt modelId="{78A58041-68CA-47DF-8ABD-5FF4BA8DBE94}" type="sibTrans" cxnId="{06B203C9-5013-4C73-AE74-60956388770C}">
      <dgm:prSet/>
      <dgm:spPr/>
      <dgm:t>
        <a:bodyPr/>
        <a:lstStyle/>
        <a:p>
          <a:endParaRPr lang="zh-TW" altLang="en-US"/>
        </a:p>
      </dgm:t>
    </dgm:pt>
    <dgm:pt modelId="{9550C24F-F95B-4FEA-8EE6-6D610ACBCED2}">
      <dgm:prSet/>
      <dgm:spPr/>
      <dgm:t>
        <a:bodyPr/>
        <a:lstStyle/>
        <a:p>
          <a:r>
            <a:rPr lang="zh-TW" altLang="en-US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星空小飛碟</a:t>
          </a:r>
          <a:endParaRPr lang="zh-TW" altLang="en-US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57B4BC88-D5B3-48BD-A410-CEAFC40D471E}" type="parTrans" cxnId="{06EDE087-FFEB-416B-AF6A-014E5D184620}">
      <dgm:prSet/>
      <dgm:spPr/>
      <dgm:t>
        <a:bodyPr/>
        <a:lstStyle/>
        <a:p>
          <a:endParaRPr lang="zh-TW" altLang="en-US"/>
        </a:p>
      </dgm:t>
    </dgm:pt>
    <dgm:pt modelId="{EE63E5A3-F6AE-48AD-9A65-49EC0C634724}" type="sibTrans" cxnId="{06EDE087-FFEB-416B-AF6A-014E5D184620}">
      <dgm:prSet/>
      <dgm:spPr/>
      <dgm:t>
        <a:bodyPr/>
        <a:lstStyle/>
        <a:p>
          <a:endParaRPr lang="zh-TW" altLang="en-US"/>
        </a:p>
      </dgm:t>
    </dgm:pt>
    <dgm:pt modelId="{3F1F458F-A9D4-44E1-B511-2C7217FE0D2C}">
      <dgm:prSet/>
      <dgm:spPr/>
      <dgm:t>
        <a:bodyPr/>
        <a:lstStyle/>
        <a:p>
          <a:r>
            <a:rPr lang="en-US" altLang="zh-TW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14:20</a:t>
          </a:r>
          <a:r>
            <a:rPr lang="zh-TW" altLang="en-US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回家</a:t>
          </a:r>
          <a:endParaRPr lang="zh-TW" altLang="en-US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3F37A251-3323-4186-9CC6-CBA26030CE06}" type="parTrans" cxnId="{3616AA2B-517B-44AD-9755-08EF63174CC7}">
      <dgm:prSet/>
      <dgm:spPr/>
      <dgm:t>
        <a:bodyPr/>
        <a:lstStyle/>
        <a:p>
          <a:endParaRPr lang="zh-TW" altLang="en-US"/>
        </a:p>
      </dgm:t>
    </dgm:pt>
    <dgm:pt modelId="{4EFD421A-13BE-4243-B4D0-F233B0066AEF}" type="sibTrans" cxnId="{3616AA2B-517B-44AD-9755-08EF63174CC7}">
      <dgm:prSet/>
      <dgm:spPr/>
      <dgm:t>
        <a:bodyPr/>
        <a:lstStyle/>
        <a:p>
          <a:endParaRPr lang="zh-TW" altLang="en-US"/>
        </a:p>
      </dgm:t>
    </dgm:pt>
    <dgm:pt modelId="{EFDCACCE-3957-4599-B12F-1931EC62E122}" type="pres">
      <dgm:prSet presAssocID="{3F712DB0-F8F9-4B72-8150-AEB56FF22E9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2D24012-8B04-4FC5-8358-72FE5EA0EFA4}" type="pres">
      <dgm:prSet presAssocID="{B50E2CD7-BB89-49FB-90C5-F96149A45D62}" presName="node" presStyleLbl="node1" presStyleIdx="0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5E75D15-C8AC-4F5B-BC3F-8D732586097A}" type="pres">
      <dgm:prSet presAssocID="{423E7B1F-7C26-4BEF-B1CA-0CF3FC8FE58A}" presName="sibTrans" presStyleLbl="sibTrans2D1" presStyleIdx="0" presStyleCnt="9"/>
      <dgm:spPr/>
      <dgm:t>
        <a:bodyPr/>
        <a:lstStyle/>
        <a:p>
          <a:endParaRPr lang="zh-TW" altLang="en-US"/>
        </a:p>
      </dgm:t>
    </dgm:pt>
    <dgm:pt modelId="{112CDC6A-0B82-4848-BCE5-2228D635C782}" type="pres">
      <dgm:prSet presAssocID="{423E7B1F-7C26-4BEF-B1CA-0CF3FC8FE58A}" presName="connectorText" presStyleLbl="sibTrans2D1" presStyleIdx="0" presStyleCnt="9"/>
      <dgm:spPr/>
      <dgm:t>
        <a:bodyPr/>
        <a:lstStyle/>
        <a:p>
          <a:endParaRPr lang="zh-TW" altLang="en-US"/>
        </a:p>
      </dgm:t>
    </dgm:pt>
    <dgm:pt modelId="{1A0BF4BF-17B6-4386-BC45-440A5A1DE740}" type="pres">
      <dgm:prSet presAssocID="{439277D6-9979-4B3B-8635-A4375BDEDE7F}" presName="node" presStyleLbl="node1" presStyleIdx="1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0A8335B-CC55-42C6-AD43-35FB278D2CBC}" type="pres">
      <dgm:prSet presAssocID="{B3DC200F-872D-47D9-9261-2D7D692DC4C8}" presName="sibTrans" presStyleLbl="sibTrans2D1" presStyleIdx="1" presStyleCnt="9"/>
      <dgm:spPr/>
      <dgm:t>
        <a:bodyPr/>
        <a:lstStyle/>
        <a:p>
          <a:endParaRPr lang="zh-TW" altLang="en-US"/>
        </a:p>
      </dgm:t>
    </dgm:pt>
    <dgm:pt modelId="{7D27D06A-41E6-45EA-AEFA-1AE83ABDF570}" type="pres">
      <dgm:prSet presAssocID="{B3DC200F-872D-47D9-9261-2D7D692DC4C8}" presName="connectorText" presStyleLbl="sibTrans2D1" presStyleIdx="1" presStyleCnt="9"/>
      <dgm:spPr/>
      <dgm:t>
        <a:bodyPr/>
        <a:lstStyle/>
        <a:p>
          <a:endParaRPr lang="zh-TW" altLang="en-US"/>
        </a:p>
      </dgm:t>
    </dgm:pt>
    <dgm:pt modelId="{D46E103B-1814-4279-9DB9-765EE79E953E}" type="pres">
      <dgm:prSet presAssocID="{6AECD192-E74D-41AE-837C-5EEB7B715814}" presName="node" presStyleLbl="node1" presStyleIdx="2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93EDDD0-9D96-412D-9170-CA7781D85BC5}" type="pres">
      <dgm:prSet presAssocID="{D105D64E-C202-4F9B-AE5F-705B75780CBF}" presName="sibTrans" presStyleLbl="sibTrans2D1" presStyleIdx="2" presStyleCnt="9"/>
      <dgm:spPr/>
      <dgm:t>
        <a:bodyPr/>
        <a:lstStyle/>
        <a:p>
          <a:endParaRPr lang="zh-TW" altLang="en-US"/>
        </a:p>
      </dgm:t>
    </dgm:pt>
    <dgm:pt modelId="{CDF0574E-6E25-4A3F-B503-7A5A0008EA17}" type="pres">
      <dgm:prSet presAssocID="{D105D64E-C202-4F9B-AE5F-705B75780CBF}" presName="connectorText" presStyleLbl="sibTrans2D1" presStyleIdx="2" presStyleCnt="9"/>
      <dgm:spPr/>
      <dgm:t>
        <a:bodyPr/>
        <a:lstStyle/>
        <a:p>
          <a:endParaRPr lang="zh-TW" altLang="en-US"/>
        </a:p>
      </dgm:t>
    </dgm:pt>
    <dgm:pt modelId="{2662285D-75EE-429F-B4AB-B51A0A6FB5C3}" type="pres">
      <dgm:prSet presAssocID="{5CA8CE88-16F4-4388-99FD-8824F5EB5D9B}" presName="node" presStyleLbl="node1" presStyleIdx="3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7EF6478-BA44-41C5-8547-E54DC7580472}" type="pres">
      <dgm:prSet presAssocID="{3698A888-5EE9-422D-BFA8-DA58EF912AB3}" presName="sibTrans" presStyleLbl="sibTrans2D1" presStyleIdx="3" presStyleCnt="9"/>
      <dgm:spPr/>
      <dgm:t>
        <a:bodyPr/>
        <a:lstStyle/>
        <a:p>
          <a:endParaRPr lang="zh-TW" altLang="en-US"/>
        </a:p>
      </dgm:t>
    </dgm:pt>
    <dgm:pt modelId="{CD6A0DEF-1AF7-413F-B92C-F70C42A65013}" type="pres">
      <dgm:prSet presAssocID="{3698A888-5EE9-422D-BFA8-DA58EF912AB3}" presName="connectorText" presStyleLbl="sibTrans2D1" presStyleIdx="3" presStyleCnt="9"/>
      <dgm:spPr/>
      <dgm:t>
        <a:bodyPr/>
        <a:lstStyle/>
        <a:p>
          <a:endParaRPr lang="zh-TW" altLang="en-US"/>
        </a:p>
      </dgm:t>
    </dgm:pt>
    <dgm:pt modelId="{780171A9-8CEE-47CC-B292-AA1B00F9E517}" type="pres">
      <dgm:prSet presAssocID="{9EB3F2BD-F7E9-4847-B7DF-6BF6D661DE52}" presName="node" presStyleLbl="node1" presStyleIdx="4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F830F9F-2317-45BB-B54A-BDFD2664E1FB}" type="pres">
      <dgm:prSet presAssocID="{CDD10E20-3121-447F-8793-A2DA8F84102A}" presName="sibTrans" presStyleLbl="sibTrans2D1" presStyleIdx="4" presStyleCnt="9"/>
      <dgm:spPr/>
      <dgm:t>
        <a:bodyPr/>
        <a:lstStyle/>
        <a:p>
          <a:endParaRPr lang="zh-TW" altLang="en-US"/>
        </a:p>
      </dgm:t>
    </dgm:pt>
    <dgm:pt modelId="{1DA3C00F-E41C-4D6E-8F16-4819F5D1650A}" type="pres">
      <dgm:prSet presAssocID="{CDD10E20-3121-447F-8793-A2DA8F84102A}" presName="connectorText" presStyleLbl="sibTrans2D1" presStyleIdx="4" presStyleCnt="9"/>
      <dgm:spPr/>
      <dgm:t>
        <a:bodyPr/>
        <a:lstStyle/>
        <a:p>
          <a:endParaRPr lang="zh-TW" altLang="en-US"/>
        </a:p>
      </dgm:t>
    </dgm:pt>
    <dgm:pt modelId="{4F580346-2C53-4847-AE98-824CBD1345F2}" type="pres">
      <dgm:prSet presAssocID="{75B83CB8-4D4C-4DD3-94FC-D9084DB61521}" presName="node" presStyleLbl="node1" presStyleIdx="5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C9909E6-1B62-4566-BBA9-27FF22B92BF5}" type="pres">
      <dgm:prSet presAssocID="{1498D3C4-9ABB-4DE5-B4DC-D703FCF863F1}" presName="sibTrans" presStyleLbl="sibTrans2D1" presStyleIdx="5" presStyleCnt="9"/>
      <dgm:spPr/>
      <dgm:t>
        <a:bodyPr/>
        <a:lstStyle/>
        <a:p>
          <a:endParaRPr lang="zh-TW" altLang="en-US"/>
        </a:p>
      </dgm:t>
    </dgm:pt>
    <dgm:pt modelId="{8F3692C9-A310-4BDD-8280-453730EE76B6}" type="pres">
      <dgm:prSet presAssocID="{1498D3C4-9ABB-4DE5-B4DC-D703FCF863F1}" presName="connectorText" presStyleLbl="sibTrans2D1" presStyleIdx="5" presStyleCnt="9"/>
      <dgm:spPr/>
      <dgm:t>
        <a:bodyPr/>
        <a:lstStyle/>
        <a:p>
          <a:endParaRPr lang="zh-TW" altLang="en-US"/>
        </a:p>
      </dgm:t>
    </dgm:pt>
    <dgm:pt modelId="{BC348395-E65B-4BA1-89FF-E6F4BE92FA20}" type="pres">
      <dgm:prSet presAssocID="{D3FB3619-9E60-4BC5-B737-B6D611D562C6}" presName="node" presStyleLbl="node1" presStyleIdx="6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2912B55-2668-48C1-968A-B94199D7FC6C}" type="pres">
      <dgm:prSet presAssocID="{F683A307-D0EF-4370-8777-AD473DF97E70}" presName="sibTrans" presStyleLbl="sibTrans2D1" presStyleIdx="6" presStyleCnt="9"/>
      <dgm:spPr/>
      <dgm:t>
        <a:bodyPr/>
        <a:lstStyle/>
        <a:p>
          <a:endParaRPr lang="zh-TW" altLang="en-US"/>
        </a:p>
      </dgm:t>
    </dgm:pt>
    <dgm:pt modelId="{FDE853B3-8AB2-4847-92C7-ACD2427E14EC}" type="pres">
      <dgm:prSet presAssocID="{F683A307-D0EF-4370-8777-AD473DF97E70}" presName="connectorText" presStyleLbl="sibTrans2D1" presStyleIdx="6" presStyleCnt="9"/>
      <dgm:spPr/>
      <dgm:t>
        <a:bodyPr/>
        <a:lstStyle/>
        <a:p>
          <a:endParaRPr lang="zh-TW" altLang="en-US"/>
        </a:p>
      </dgm:t>
    </dgm:pt>
    <dgm:pt modelId="{57759BEB-8EA3-4B8A-9ECE-452206CA0750}" type="pres">
      <dgm:prSet presAssocID="{E594C187-7703-4023-8FEC-9DBA6E97793E}" presName="node" presStyleLbl="node1" presStyleIdx="7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7D4448A-7497-47BA-9E3F-4AFCC2B034CE}" type="pres">
      <dgm:prSet presAssocID="{78A58041-68CA-47DF-8ABD-5FF4BA8DBE94}" presName="sibTrans" presStyleLbl="sibTrans2D1" presStyleIdx="7" presStyleCnt="9"/>
      <dgm:spPr/>
      <dgm:t>
        <a:bodyPr/>
        <a:lstStyle/>
        <a:p>
          <a:endParaRPr lang="zh-TW" altLang="en-US"/>
        </a:p>
      </dgm:t>
    </dgm:pt>
    <dgm:pt modelId="{701ED634-78C1-4B98-B219-89FD1148472E}" type="pres">
      <dgm:prSet presAssocID="{78A58041-68CA-47DF-8ABD-5FF4BA8DBE94}" presName="connectorText" presStyleLbl="sibTrans2D1" presStyleIdx="7" presStyleCnt="9"/>
      <dgm:spPr/>
      <dgm:t>
        <a:bodyPr/>
        <a:lstStyle/>
        <a:p>
          <a:endParaRPr lang="zh-TW" altLang="en-US"/>
        </a:p>
      </dgm:t>
    </dgm:pt>
    <dgm:pt modelId="{B0F8EE17-4452-46E0-8A39-E48AD2FE30CB}" type="pres">
      <dgm:prSet presAssocID="{9550C24F-F95B-4FEA-8EE6-6D610ACBCED2}" presName="node" presStyleLbl="node1" presStyleIdx="8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352E816-1B18-45C6-9705-6F736F8F11AF}" type="pres">
      <dgm:prSet presAssocID="{EE63E5A3-F6AE-48AD-9A65-49EC0C634724}" presName="sibTrans" presStyleLbl="sibTrans2D1" presStyleIdx="8" presStyleCnt="9"/>
      <dgm:spPr/>
      <dgm:t>
        <a:bodyPr/>
        <a:lstStyle/>
        <a:p>
          <a:endParaRPr lang="zh-TW" altLang="en-US"/>
        </a:p>
      </dgm:t>
    </dgm:pt>
    <dgm:pt modelId="{603D3CED-33E3-4E22-9E24-0408AC0BF2E7}" type="pres">
      <dgm:prSet presAssocID="{EE63E5A3-F6AE-48AD-9A65-49EC0C634724}" presName="connectorText" presStyleLbl="sibTrans2D1" presStyleIdx="8" presStyleCnt="9"/>
      <dgm:spPr/>
      <dgm:t>
        <a:bodyPr/>
        <a:lstStyle/>
        <a:p>
          <a:endParaRPr lang="zh-TW" altLang="en-US"/>
        </a:p>
      </dgm:t>
    </dgm:pt>
    <dgm:pt modelId="{0DA7DAB0-699B-47D5-A25C-D3B5444C87EA}" type="pres">
      <dgm:prSet presAssocID="{3F1F458F-A9D4-44E1-B511-2C7217FE0D2C}" presName="node" presStyleLbl="node1" presStyleIdx="9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8A56926B-3BC7-49AD-8BFB-438BEAB25FCA}" type="presOf" srcId="{3F712DB0-F8F9-4B72-8150-AEB56FF22E9D}" destId="{EFDCACCE-3957-4599-B12F-1931EC62E122}" srcOrd="0" destOrd="0" presId="urn:microsoft.com/office/officeart/2005/8/layout/process5"/>
    <dgm:cxn modelId="{FB435F76-47F6-4DB9-A64F-5B069321363D}" type="presOf" srcId="{F683A307-D0EF-4370-8777-AD473DF97E70}" destId="{A2912B55-2668-48C1-968A-B94199D7FC6C}" srcOrd="0" destOrd="0" presId="urn:microsoft.com/office/officeart/2005/8/layout/process5"/>
    <dgm:cxn modelId="{A15A138A-3A7B-4B0D-8B58-E4D2ACF5C07B}" type="presOf" srcId="{6AECD192-E74D-41AE-837C-5EEB7B715814}" destId="{D46E103B-1814-4279-9DB9-765EE79E953E}" srcOrd="0" destOrd="0" presId="urn:microsoft.com/office/officeart/2005/8/layout/process5"/>
    <dgm:cxn modelId="{D7C1A981-4C06-4F49-9C3D-B0D0E1106026}" type="presOf" srcId="{EE63E5A3-F6AE-48AD-9A65-49EC0C634724}" destId="{A352E816-1B18-45C6-9705-6F736F8F11AF}" srcOrd="0" destOrd="0" presId="urn:microsoft.com/office/officeart/2005/8/layout/process5"/>
    <dgm:cxn modelId="{AC127A9E-F69E-465E-A68D-FAB14AFDBAD2}" type="presOf" srcId="{F683A307-D0EF-4370-8777-AD473DF97E70}" destId="{FDE853B3-8AB2-4847-92C7-ACD2427E14EC}" srcOrd="1" destOrd="0" presId="urn:microsoft.com/office/officeart/2005/8/layout/process5"/>
    <dgm:cxn modelId="{A4C18DB9-A91A-46F9-A25C-7B7793F103BA}" type="presOf" srcId="{B3DC200F-872D-47D9-9261-2D7D692DC4C8}" destId="{A0A8335B-CC55-42C6-AD43-35FB278D2CBC}" srcOrd="0" destOrd="0" presId="urn:microsoft.com/office/officeart/2005/8/layout/process5"/>
    <dgm:cxn modelId="{2F573420-2F8E-4981-9542-FF22780C36BD}" type="presOf" srcId="{439277D6-9979-4B3B-8635-A4375BDEDE7F}" destId="{1A0BF4BF-17B6-4386-BC45-440A5A1DE740}" srcOrd="0" destOrd="0" presId="urn:microsoft.com/office/officeart/2005/8/layout/process5"/>
    <dgm:cxn modelId="{BEA1BA1F-9F22-42B8-A94C-65E95E27B03C}" type="presOf" srcId="{D3FB3619-9E60-4BC5-B737-B6D611D562C6}" destId="{BC348395-E65B-4BA1-89FF-E6F4BE92FA20}" srcOrd="0" destOrd="0" presId="urn:microsoft.com/office/officeart/2005/8/layout/process5"/>
    <dgm:cxn modelId="{45771C96-E752-494A-AAD7-83D840BE3C03}" srcId="{3F712DB0-F8F9-4B72-8150-AEB56FF22E9D}" destId="{D3FB3619-9E60-4BC5-B737-B6D611D562C6}" srcOrd="6" destOrd="0" parTransId="{08ACB295-AB66-4D10-A332-722394AEDF8D}" sibTransId="{F683A307-D0EF-4370-8777-AD473DF97E70}"/>
    <dgm:cxn modelId="{283CCDDE-C369-4304-B6BF-BD962F8FC9BF}" type="presOf" srcId="{3F1F458F-A9D4-44E1-B511-2C7217FE0D2C}" destId="{0DA7DAB0-699B-47D5-A25C-D3B5444C87EA}" srcOrd="0" destOrd="0" presId="urn:microsoft.com/office/officeart/2005/8/layout/process5"/>
    <dgm:cxn modelId="{3AB8D20F-60A5-45A5-9C8B-DFC8907B67B5}" type="presOf" srcId="{423E7B1F-7C26-4BEF-B1CA-0CF3FC8FE58A}" destId="{B5E75D15-C8AC-4F5B-BC3F-8D732586097A}" srcOrd="0" destOrd="0" presId="urn:microsoft.com/office/officeart/2005/8/layout/process5"/>
    <dgm:cxn modelId="{7FC9AABB-C932-4A59-8933-421ACA7DFE70}" type="presOf" srcId="{1498D3C4-9ABB-4DE5-B4DC-D703FCF863F1}" destId="{8F3692C9-A310-4BDD-8280-453730EE76B6}" srcOrd="1" destOrd="0" presId="urn:microsoft.com/office/officeart/2005/8/layout/process5"/>
    <dgm:cxn modelId="{A21C062C-BF32-4B53-9851-AA7D89EACE59}" srcId="{3F712DB0-F8F9-4B72-8150-AEB56FF22E9D}" destId="{5CA8CE88-16F4-4388-99FD-8824F5EB5D9B}" srcOrd="3" destOrd="0" parTransId="{FAA7CB9D-457A-4796-8026-60F88057A30D}" sibTransId="{3698A888-5EE9-422D-BFA8-DA58EF912AB3}"/>
    <dgm:cxn modelId="{94377A8E-B4E7-4AEB-A38A-A95C392627E7}" type="presOf" srcId="{3698A888-5EE9-422D-BFA8-DA58EF912AB3}" destId="{A7EF6478-BA44-41C5-8547-E54DC7580472}" srcOrd="0" destOrd="0" presId="urn:microsoft.com/office/officeart/2005/8/layout/process5"/>
    <dgm:cxn modelId="{655F78FD-95BF-4D7E-A7FC-6206C48E35C5}" srcId="{3F712DB0-F8F9-4B72-8150-AEB56FF22E9D}" destId="{439277D6-9979-4B3B-8635-A4375BDEDE7F}" srcOrd="1" destOrd="0" parTransId="{3F3E2B44-F0A9-4DD2-A67E-1106A5536EAA}" sibTransId="{B3DC200F-872D-47D9-9261-2D7D692DC4C8}"/>
    <dgm:cxn modelId="{54851E61-C335-4502-A5AE-82FBB6C3AF1E}" type="presOf" srcId="{CDD10E20-3121-447F-8793-A2DA8F84102A}" destId="{1F830F9F-2317-45BB-B54A-BDFD2664E1FB}" srcOrd="0" destOrd="0" presId="urn:microsoft.com/office/officeart/2005/8/layout/process5"/>
    <dgm:cxn modelId="{4B1328AE-F527-4D9D-9CC8-248C0E773C83}" type="presOf" srcId="{78A58041-68CA-47DF-8ABD-5FF4BA8DBE94}" destId="{701ED634-78C1-4B98-B219-89FD1148472E}" srcOrd="1" destOrd="0" presId="urn:microsoft.com/office/officeart/2005/8/layout/process5"/>
    <dgm:cxn modelId="{C412424C-DB1A-4E34-8D5A-552651E62222}" type="presOf" srcId="{B50E2CD7-BB89-49FB-90C5-F96149A45D62}" destId="{D2D24012-8B04-4FC5-8358-72FE5EA0EFA4}" srcOrd="0" destOrd="0" presId="urn:microsoft.com/office/officeart/2005/8/layout/process5"/>
    <dgm:cxn modelId="{3616AA2B-517B-44AD-9755-08EF63174CC7}" srcId="{3F712DB0-F8F9-4B72-8150-AEB56FF22E9D}" destId="{3F1F458F-A9D4-44E1-B511-2C7217FE0D2C}" srcOrd="9" destOrd="0" parTransId="{3F37A251-3323-4186-9CC6-CBA26030CE06}" sibTransId="{4EFD421A-13BE-4243-B4D0-F233B0066AEF}"/>
    <dgm:cxn modelId="{93A3A6D3-45AD-4A37-8100-B90164770A8D}" type="presOf" srcId="{B3DC200F-872D-47D9-9261-2D7D692DC4C8}" destId="{7D27D06A-41E6-45EA-AEFA-1AE83ABDF570}" srcOrd="1" destOrd="0" presId="urn:microsoft.com/office/officeart/2005/8/layout/process5"/>
    <dgm:cxn modelId="{8705F17C-12F1-4C6C-92BE-7B91DF99C8D6}" type="presOf" srcId="{423E7B1F-7C26-4BEF-B1CA-0CF3FC8FE58A}" destId="{112CDC6A-0B82-4848-BCE5-2228D635C782}" srcOrd="1" destOrd="0" presId="urn:microsoft.com/office/officeart/2005/8/layout/process5"/>
    <dgm:cxn modelId="{79362DB8-EC82-4EB5-93B2-2A4B01F56F92}" type="presOf" srcId="{78A58041-68CA-47DF-8ABD-5FF4BA8DBE94}" destId="{27D4448A-7497-47BA-9E3F-4AFCC2B034CE}" srcOrd="0" destOrd="0" presId="urn:microsoft.com/office/officeart/2005/8/layout/process5"/>
    <dgm:cxn modelId="{06EDE087-FFEB-416B-AF6A-014E5D184620}" srcId="{3F712DB0-F8F9-4B72-8150-AEB56FF22E9D}" destId="{9550C24F-F95B-4FEA-8EE6-6D610ACBCED2}" srcOrd="8" destOrd="0" parTransId="{57B4BC88-D5B3-48BD-A410-CEAFC40D471E}" sibTransId="{EE63E5A3-F6AE-48AD-9A65-49EC0C634724}"/>
    <dgm:cxn modelId="{D78C25EB-33AB-4850-8A27-3A78548DB546}" srcId="{3F712DB0-F8F9-4B72-8150-AEB56FF22E9D}" destId="{9EB3F2BD-F7E9-4847-B7DF-6BF6D661DE52}" srcOrd="4" destOrd="0" parTransId="{50076F5A-BEE0-4A4B-8FE8-91720B8F8A56}" sibTransId="{CDD10E20-3121-447F-8793-A2DA8F84102A}"/>
    <dgm:cxn modelId="{CCD2BC44-FD35-47C9-97D6-396DE383B435}" srcId="{3F712DB0-F8F9-4B72-8150-AEB56FF22E9D}" destId="{75B83CB8-4D4C-4DD3-94FC-D9084DB61521}" srcOrd="5" destOrd="0" parTransId="{35817919-B521-4C84-8C05-1943AE06B031}" sibTransId="{1498D3C4-9ABB-4DE5-B4DC-D703FCF863F1}"/>
    <dgm:cxn modelId="{D97BA6A0-1D4A-4368-AD44-77E4F7494380}" srcId="{3F712DB0-F8F9-4B72-8150-AEB56FF22E9D}" destId="{B50E2CD7-BB89-49FB-90C5-F96149A45D62}" srcOrd="0" destOrd="0" parTransId="{598763A9-469B-4E39-B377-950457329CFB}" sibTransId="{423E7B1F-7C26-4BEF-B1CA-0CF3FC8FE58A}"/>
    <dgm:cxn modelId="{06B203C9-5013-4C73-AE74-60956388770C}" srcId="{3F712DB0-F8F9-4B72-8150-AEB56FF22E9D}" destId="{E594C187-7703-4023-8FEC-9DBA6E97793E}" srcOrd="7" destOrd="0" parTransId="{7A8E2F0A-B975-43F1-A0EF-00FA206F4EA3}" sibTransId="{78A58041-68CA-47DF-8ABD-5FF4BA8DBE94}"/>
    <dgm:cxn modelId="{7DF3A84D-F90D-49EE-87D5-21AB12DC2BD3}" type="presOf" srcId="{9550C24F-F95B-4FEA-8EE6-6D610ACBCED2}" destId="{B0F8EE17-4452-46E0-8A39-E48AD2FE30CB}" srcOrd="0" destOrd="0" presId="urn:microsoft.com/office/officeart/2005/8/layout/process5"/>
    <dgm:cxn modelId="{2B74EDB0-7E24-4BF3-8D41-898179485FC4}" type="presOf" srcId="{D105D64E-C202-4F9B-AE5F-705B75780CBF}" destId="{E93EDDD0-9D96-412D-9170-CA7781D85BC5}" srcOrd="0" destOrd="0" presId="urn:microsoft.com/office/officeart/2005/8/layout/process5"/>
    <dgm:cxn modelId="{121EF811-6D4C-4ED0-8E77-055F80BAF108}" type="presOf" srcId="{75B83CB8-4D4C-4DD3-94FC-D9084DB61521}" destId="{4F580346-2C53-4847-AE98-824CBD1345F2}" srcOrd="0" destOrd="0" presId="urn:microsoft.com/office/officeart/2005/8/layout/process5"/>
    <dgm:cxn modelId="{2F026099-572E-441F-AD32-75613B9F0BEB}" type="presOf" srcId="{E594C187-7703-4023-8FEC-9DBA6E97793E}" destId="{57759BEB-8EA3-4B8A-9ECE-452206CA0750}" srcOrd="0" destOrd="0" presId="urn:microsoft.com/office/officeart/2005/8/layout/process5"/>
    <dgm:cxn modelId="{AE2D6CA6-BFC0-4A86-B174-3F391280D867}" type="presOf" srcId="{EE63E5A3-F6AE-48AD-9A65-49EC0C634724}" destId="{603D3CED-33E3-4E22-9E24-0408AC0BF2E7}" srcOrd="1" destOrd="0" presId="urn:microsoft.com/office/officeart/2005/8/layout/process5"/>
    <dgm:cxn modelId="{35A9C8E5-1E70-464E-9AFB-B2C90B3B41A8}" type="presOf" srcId="{1498D3C4-9ABB-4DE5-B4DC-D703FCF863F1}" destId="{DC9909E6-1B62-4566-BBA9-27FF22B92BF5}" srcOrd="0" destOrd="0" presId="urn:microsoft.com/office/officeart/2005/8/layout/process5"/>
    <dgm:cxn modelId="{0FC37D6E-FC9D-4EAE-955B-0D834D007416}" type="presOf" srcId="{CDD10E20-3121-447F-8793-A2DA8F84102A}" destId="{1DA3C00F-E41C-4D6E-8F16-4819F5D1650A}" srcOrd="1" destOrd="0" presId="urn:microsoft.com/office/officeart/2005/8/layout/process5"/>
    <dgm:cxn modelId="{AD7AFB37-83D5-4FA5-BBB0-701216C2FBB4}" type="presOf" srcId="{9EB3F2BD-F7E9-4847-B7DF-6BF6D661DE52}" destId="{780171A9-8CEE-47CC-B292-AA1B00F9E517}" srcOrd="0" destOrd="0" presId="urn:microsoft.com/office/officeart/2005/8/layout/process5"/>
    <dgm:cxn modelId="{B1413EB8-4F76-467C-BA86-246F5ED0FC47}" srcId="{3F712DB0-F8F9-4B72-8150-AEB56FF22E9D}" destId="{6AECD192-E74D-41AE-837C-5EEB7B715814}" srcOrd="2" destOrd="0" parTransId="{0C197768-5B29-4422-9FA8-610D23A68F61}" sibTransId="{D105D64E-C202-4F9B-AE5F-705B75780CBF}"/>
    <dgm:cxn modelId="{8B2CA4F2-7BA9-455F-88DD-540A0B113D2F}" type="presOf" srcId="{5CA8CE88-16F4-4388-99FD-8824F5EB5D9B}" destId="{2662285D-75EE-429F-B4AB-B51A0A6FB5C3}" srcOrd="0" destOrd="0" presId="urn:microsoft.com/office/officeart/2005/8/layout/process5"/>
    <dgm:cxn modelId="{194AF9B8-738D-40D3-9DD5-F4563BB6843D}" type="presOf" srcId="{3698A888-5EE9-422D-BFA8-DA58EF912AB3}" destId="{CD6A0DEF-1AF7-413F-B92C-F70C42A65013}" srcOrd="1" destOrd="0" presId="urn:microsoft.com/office/officeart/2005/8/layout/process5"/>
    <dgm:cxn modelId="{04F13BAF-DA68-412A-ADC1-7685B260DFE0}" type="presOf" srcId="{D105D64E-C202-4F9B-AE5F-705B75780CBF}" destId="{CDF0574E-6E25-4A3F-B503-7A5A0008EA17}" srcOrd="1" destOrd="0" presId="urn:microsoft.com/office/officeart/2005/8/layout/process5"/>
    <dgm:cxn modelId="{C11A5BA5-B4BA-4832-8546-634960233481}" type="presParOf" srcId="{EFDCACCE-3957-4599-B12F-1931EC62E122}" destId="{D2D24012-8B04-4FC5-8358-72FE5EA0EFA4}" srcOrd="0" destOrd="0" presId="urn:microsoft.com/office/officeart/2005/8/layout/process5"/>
    <dgm:cxn modelId="{A44DC10B-AA81-495E-92EF-84BEF49A7637}" type="presParOf" srcId="{EFDCACCE-3957-4599-B12F-1931EC62E122}" destId="{B5E75D15-C8AC-4F5B-BC3F-8D732586097A}" srcOrd="1" destOrd="0" presId="urn:microsoft.com/office/officeart/2005/8/layout/process5"/>
    <dgm:cxn modelId="{F2681049-B7E3-482C-B6B2-E03B2DC37743}" type="presParOf" srcId="{B5E75D15-C8AC-4F5B-BC3F-8D732586097A}" destId="{112CDC6A-0B82-4848-BCE5-2228D635C782}" srcOrd="0" destOrd="0" presId="urn:microsoft.com/office/officeart/2005/8/layout/process5"/>
    <dgm:cxn modelId="{1FF2D646-8972-485B-965E-C53225D95580}" type="presParOf" srcId="{EFDCACCE-3957-4599-B12F-1931EC62E122}" destId="{1A0BF4BF-17B6-4386-BC45-440A5A1DE740}" srcOrd="2" destOrd="0" presId="urn:microsoft.com/office/officeart/2005/8/layout/process5"/>
    <dgm:cxn modelId="{2788BE09-EE1E-4070-B8E9-496A84801795}" type="presParOf" srcId="{EFDCACCE-3957-4599-B12F-1931EC62E122}" destId="{A0A8335B-CC55-42C6-AD43-35FB278D2CBC}" srcOrd="3" destOrd="0" presId="urn:microsoft.com/office/officeart/2005/8/layout/process5"/>
    <dgm:cxn modelId="{2ED3DFB3-7F45-421E-B566-5B7D8C41C92E}" type="presParOf" srcId="{A0A8335B-CC55-42C6-AD43-35FB278D2CBC}" destId="{7D27D06A-41E6-45EA-AEFA-1AE83ABDF570}" srcOrd="0" destOrd="0" presId="urn:microsoft.com/office/officeart/2005/8/layout/process5"/>
    <dgm:cxn modelId="{352EE1A9-DA36-452B-BA71-8C0CD422CA78}" type="presParOf" srcId="{EFDCACCE-3957-4599-B12F-1931EC62E122}" destId="{D46E103B-1814-4279-9DB9-765EE79E953E}" srcOrd="4" destOrd="0" presId="urn:microsoft.com/office/officeart/2005/8/layout/process5"/>
    <dgm:cxn modelId="{A63D52BF-3457-4E51-BF5B-BAC088988F81}" type="presParOf" srcId="{EFDCACCE-3957-4599-B12F-1931EC62E122}" destId="{E93EDDD0-9D96-412D-9170-CA7781D85BC5}" srcOrd="5" destOrd="0" presId="urn:microsoft.com/office/officeart/2005/8/layout/process5"/>
    <dgm:cxn modelId="{BC950D45-0861-4DE4-900F-4C4F2C353520}" type="presParOf" srcId="{E93EDDD0-9D96-412D-9170-CA7781D85BC5}" destId="{CDF0574E-6E25-4A3F-B503-7A5A0008EA17}" srcOrd="0" destOrd="0" presId="urn:microsoft.com/office/officeart/2005/8/layout/process5"/>
    <dgm:cxn modelId="{7B011518-C778-44A4-B554-0F4F2CC773C6}" type="presParOf" srcId="{EFDCACCE-3957-4599-B12F-1931EC62E122}" destId="{2662285D-75EE-429F-B4AB-B51A0A6FB5C3}" srcOrd="6" destOrd="0" presId="urn:microsoft.com/office/officeart/2005/8/layout/process5"/>
    <dgm:cxn modelId="{9DDA61E9-AA57-4CC6-8C9E-3C18B7039616}" type="presParOf" srcId="{EFDCACCE-3957-4599-B12F-1931EC62E122}" destId="{A7EF6478-BA44-41C5-8547-E54DC7580472}" srcOrd="7" destOrd="0" presId="urn:microsoft.com/office/officeart/2005/8/layout/process5"/>
    <dgm:cxn modelId="{77DEAAAF-BCFA-4F42-B49D-EF652D7384D1}" type="presParOf" srcId="{A7EF6478-BA44-41C5-8547-E54DC7580472}" destId="{CD6A0DEF-1AF7-413F-B92C-F70C42A65013}" srcOrd="0" destOrd="0" presId="urn:microsoft.com/office/officeart/2005/8/layout/process5"/>
    <dgm:cxn modelId="{9294EA1B-0070-4CE7-9E99-761BBD44A673}" type="presParOf" srcId="{EFDCACCE-3957-4599-B12F-1931EC62E122}" destId="{780171A9-8CEE-47CC-B292-AA1B00F9E517}" srcOrd="8" destOrd="0" presId="urn:microsoft.com/office/officeart/2005/8/layout/process5"/>
    <dgm:cxn modelId="{97ADDD13-C0D3-4397-8B3F-2D58576F4DF5}" type="presParOf" srcId="{EFDCACCE-3957-4599-B12F-1931EC62E122}" destId="{1F830F9F-2317-45BB-B54A-BDFD2664E1FB}" srcOrd="9" destOrd="0" presId="urn:microsoft.com/office/officeart/2005/8/layout/process5"/>
    <dgm:cxn modelId="{E55CA7DA-8F6B-4730-B495-E968B0E994BB}" type="presParOf" srcId="{1F830F9F-2317-45BB-B54A-BDFD2664E1FB}" destId="{1DA3C00F-E41C-4D6E-8F16-4819F5D1650A}" srcOrd="0" destOrd="0" presId="urn:microsoft.com/office/officeart/2005/8/layout/process5"/>
    <dgm:cxn modelId="{4E01AF7E-BF49-4764-8F2A-65A1AD1E154D}" type="presParOf" srcId="{EFDCACCE-3957-4599-B12F-1931EC62E122}" destId="{4F580346-2C53-4847-AE98-824CBD1345F2}" srcOrd="10" destOrd="0" presId="urn:microsoft.com/office/officeart/2005/8/layout/process5"/>
    <dgm:cxn modelId="{438BFFF9-947B-4F56-853E-D82762693E44}" type="presParOf" srcId="{EFDCACCE-3957-4599-B12F-1931EC62E122}" destId="{DC9909E6-1B62-4566-BBA9-27FF22B92BF5}" srcOrd="11" destOrd="0" presId="urn:microsoft.com/office/officeart/2005/8/layout/process5"/>
    <dgm:cxn modelId="{E51947EE-57B8-4AB2-AA6E-A9812C92D918}" type="presParOf" srcId="{DC9909E6-1B62-4566-BBA9-27FF22B92BF5}" destId="{8F3692C9-A310-4BDD-8280-453730EE76B6}" srcOrd="0" destOrd="0" presId="urn:microsoft.com/office/officeart/2005/8/layout/process5"/>
    <dgm:cxn modelId="{4DD2F665-529E-48A5-BB0E-0589DF01A657}" type="presParOf" srcId="{EFDCACCE-3957-4599-B12F-1931EC62E122}" destId="{BC348395-E65B-4BA1-89FF-E6F4BE92FA20}" srcOrd="12" destOrd="0" presId="urn:microsoft.com/office/officeart/2005/8/layout/process5"/>
    <dgm:cxn modelId="{EFEEA5C0-2A48-45C8-BF1B-01D5E3CD9F70}" type="presParOf" srcId="{EFDCACCE-3957-4599-B12F-1931EC62E122}" destId="{A2912B55-2668-48C1-968A-B94199D7FC6C}" srcOrd="13" destOrd="0" presId="urn:microsoft.com/office/officeart/2005/8/layout/process5"/>
    <dgm:cxn modelId="{62181113-5188-4B29-8D24-10168F76381B}" type="presParOf" srcId="{A2912B55-2668-48C1-968A-B94199D7FC6C}" destId="{FDE853B3-8AB2-4847-92C7-ACD2427E14EC}" srcOrd="0" destOrd="0" presId="urn:microsoft.com/office/officeart/2005/8/layout/process5"/>
    <dgm:cxn modelId="{E8D7E67D-21D5-4B4F-BB78-43C690AB159B}" type="presParOf" srcId="{EFDCACCE-3957-4599-B12F-1931EC62E122}" destId="{57759BEB-8EA3-4B8A-9ECE-452206CA0750}" srcOrd="14" destOrd="0" presId="urn:microsoft.com/office/officeart/2005/8/layout/process5"/>
    <dgm:cxn modelId="{C96057C6-2142-4D72-A825-152A973BC8CA}" type="presParOf" srcId="{EFDCACCE-3957-4599-B12F-1931EC62E122}" destId="{27D4448A-7497-47BA-9E3F-4AFCC2B034CE}" srcOrd="15" destOrd="0" presId="urn:microsoft.com/office/officeart/2005/8/layout/process5"/>
    <dgm:cxn modelId="{8FECE49E-5D65-498D-8C35-3E6E43A1148D}" type="presParOf" srcId="{27D4448A-7497-47BA-9E3F-4AFCC2B034CE}" destId="{701ED634-78C1-4B98-B219-89FD1148472E}" srcOrd="0" destOrd="0" presId="urn:microsoft.com/office/officeart/2005/8/layout/process5"/>
    <dgm:cxn modelId="{967C08F2-DFB9-424C-9007-99B3FF2A6BB6}" type="presParOf" srcId="{EFDCACCE-3957-4599-B12F-1931EC62E122}" destId="{B0F8EE17-4452-46E0-8A39-E48AD2FE30CB}" srcOrd="16" destOrd="0" presId="urn:microsoft.com/office/officeart/2005/8/layout/process5"/>
    <dgm:cxn modelId="{1273BCFB-FB5A-4E36-B592-48D8E635CFF7}" type="presParOf" srcId="{EFDCACCE-3957-4599-B12F-1931EC62E122}" destId="{A352E816-1B18-45C6-9705-6F736F8F11AF}" srcOrd="17" destOrd="0" presId="urn:microsoft.com/office/officeart/2005/8/layout/process5"/>
    <dgm:cxn modelId="{393730AF-A3FE-454D-81E1-DFF965FF1186}" type="presParOf" srcId="{A352E816-1B18-45C6-9705-6F736F8F11AF}" destId="{603D3CED-33E3-4E22-9E24-0408AC0BF2E7}" srcOrd="0" destOrd="0" presId="urn:microsoft.com/office/officeart/2005/8/layout/process5"/>
    <dgm:cxn modelId="{3183B419-265B-4030-9924-DD7E91D44B71}" type="presParOf" srcId="{EFDCACCE-3957-4599-B12F-1931EC62E122}" destId="{0DA7DAB0-699B-47D5-A25C-D3B5444C87EA}" srcOrd="1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D24012-8B04-4FC5-8358-72FE5EA0EFA4}">
      <dsp:nvSpPr>
        <dsp:cNvPr id="0" name=""/>
        <dsp:cNvSpPr/>
      </dsp:nvSpPr>
      <dsp:spPr>
        <a:xfrm>
          <a:off x="5060" y="457199"/>
          <a:ext cx="1568648" cy="94118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1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9:30</a:t>
          </a:r>
          <a:r>
            <a:rPr lang="zh-TW" altLang="en-US" sz="21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開始玩</a:t>
          </a:r>
          <a:endParaRPr lang="zh-TW" altLang="en-US" sz="21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32626" y="484765"/>
        <a:ext cx="1513516" cy="886057"/>
      </dsp:txXfrm>
    </dsp:sp>
    <dsp:sp modelId="{B5E75D15-C8AC-4F5B-BC3F-8D732586097A}">
      <dsp:nvSpPr>
        <dsp:cNvPr id="0" name=""/>
        <dsp:cNvSpPr/>
      </dsp:nvSpPr>
      <dsp:spPr>
        <a:xfrm>
          <a:off x="1711749" y="733281"/>
          <a:ext cx="332553" cy="389024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200" kern="1200"/>
        </a:p>
      </dsp:txBody>
      <dsp:txXfrm>
        <a:off x="1711749" y="811086"/>
        <a:ext cx="232787" cy="233414"/>
      </dsp:txXfrm>
    </dsp:sp>
    <dsp:sp modelId="{1A0BF4BF-17B6-4386-BC45-440A5A1DE740}">
      <dsp:nvSpPr>
        <dsp:cNvPr id="0" name=""/>
        <dsp:cNvSpPr/>
      </dsp:nvSpPr>
      <dsp:spPr>
        <a:xfrm>
          <a:off x="2201167" y="457199"/>
          <a:ext cx="1568648" cy="941189"/>
        </a:xfrm>
        <a:prstGeom prst="roundRect">
          <a:avLst>
            <a:gd name="adj" fmla="val 10000"/>
          </a:avLst>
        </a:prstGeom>
        <a:solidFill>
          <a:schemeClr val="accent5">
            <a:hueOff val="1709757"/>
            <a:satOff val="-611"/>
            <a:lumOff val="98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1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吼吼</a:t>
          </a:r>
          <a:r>
            <a:rPr lang="zh-TW" altLang="en-US" sz="2100" b="0" i="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樹屋</a:t>
          </a:r>
          <a:endParaRPr lang="zh-TW" altLang="en-US" sz="21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2228733" y="484765"/>
        <a:ext cx="1513516" cy="886057"/>
      </dsp:txXfrm>
    </dsp:sp>
    <dsp:sp modelId="{A0A8335B-CC55-42C6-AD43-35FB278D2CBC}">
      <dsp:nvSpPr>
        <dsp:cNvPr id="0" name=""/>
        <dsp:cNvSpPr/>
      </dsp:nvSpPr>
      <dsp:spPr>
        <a:xfrm>
          <a:off x="3907857" y="733281"/>
          <a:ext cx="332553" cy="389024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1923476"/>
            <a:satOff val="-687"/>
            <a:lumOff val="110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200" kern="1200"/>
        </a:p>
      </dsp:txBody>
      <dsp:txXfrm>
        <a:off x="3907857" y="811086"/>
        <a:ext cx="232787" cy="233414"/>
      </dsp:txXfrm>
    </dsp:sp>
    <dsp:sp modelId="{D46E103B-1814-4279-9DB9-765EE79E953E}">
      <dsp:nvSpPr>
        <dsp:cNvPr id="0" name=""/>
        <dsp:cNvSpPr/>
      </dsp:nvSpPr>
      <dsp:spPr>
        <a:xfrm>
          <a:off x="4397275" y="457199"/>
          <a:ext cx="1568648" cy="941189"/>
        </a:xfrm>
        <a:prstGeom prst="roundRect">
          <a:avLst>
            <a:gd name="adj" fmla="val 10000"/>
          </a:avLst>
        </a:prstGeom>
        <a:solidFill>
          <a:schemeClr val="accent5">
            <a:hueOff val="3419514"/>
            <a:satOff val="-1221"/>
            <a:lumOff val="196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100" b="0" i="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尋寶船</a:t>
          </a:r>
          <a:endParaRPr lang="zh-TW" altLang="en-US" sz="21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4424841" y="484765"/>
        <a:ext cx="1513516" cy="886057"/>
      </dsp:txXfrm>
    </dsp:sp>
    <dsp:sp modelId="{E93EDDD0-9D96-412D-9170-CA7781D85BC5}">
      <dsp:nvSpPr>
        <dsp:cNvPr id="0" name=""/>
        <dsp:cNvSpPr/>
      </dsp:nvSpPr>
      <dsp:spPr>
        <a:xfrm>
          <a:off x="6103965" y="733281"/>
          <a:ext cx="332553" cy="389024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3846953"/>
            <a:satOff val="-1374"/>
            <a:lumOff val="220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200" kern="1200"/>
        </a:p>
      </dsp:txBody>
      <dsp:txXfrm>
        <a:off x="6103965" y="811086"/>
        <a:ext cx="232787" cy="233414"/>
      </dsp:txXfrm>
    </dsp:sp>
    <dsp:sp modelId="{2662285D-75EE-429F-B4AB-B51A0A6FB5C3}">
      <dsp:nvSpPr>
        <dsp:cNvPr id="0" name=""/>
        <dsp:cNvSpPr/>
      </dsp:nvSpPr>
      <dsp:spPr>
        <a:xfrm>
          <a:off x="6593383" y="457199"/>
          <a:ext cx="1568648" cy="941189"/>
        </a:xfrm>
        <a:prstGeom prst="roundRect">
          <a:avLst>
            <a:gd name="adj" fmla="val 10000"/>
          </a:avLst>
        </a:prstGeom>
        <a:solidFill>
          <a:schemeClr val="accent5">
            <a:hueOff val="5129271"/>
            <a:satOff val="-1832"/>
            <a:lumOff val="2942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1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摩天輪</a:t>
          </a:r>
          <a:endParaRPr lang="zh-TW" altLang="en-US" sz="21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6620949" y="484765"/>
        <a:ext cx="1513516" cy="886057"/>
      </dsp:txXfrm>
    </dsp:sp>
    <dsp:sp modelId="{A7EF6478-BA44-41C5-8547-E54DC7580472}">
      <dsp:nvSpPr>
        <dsp:cNvPr id="0" name=""/>
        <dsp:cNvSpPr/>
      </dsp:nvSpPr>
      <dsp:spPr>
        <a:xfrm>
          <a:off x="8300073" y="733281"/>
          <a:ext cx="332553" cy="389024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5770430"/>
            <a:satOff val="-2061"/>
            <a:lumOff val="330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200" kern="1200"/>
        </a:p>
      </dsp:txBody>
      <dsp:txXfrm>
        <a:off x="8300073" y="811086"/>
        <a:ext cx="232787" cy="233414"/>
      </dsp:txXfrm>
    </dsp:sp>
    <dsp:sp modelId="{780171A9-8CEE-47CC-B292-AA1B00F9E517}">
      <dsp:nvSpPr>
        <dsp:cNvPr id="0" name=""/>
        <dsp:cNvSpPr/>
      </dsp:nvSpPr>
      <dsp:spPr>
        <a:xfrm>
          <a:off x="8789491" y="457199"/>
          <a:ext cx="1568648" cy="941189"/>
        </a:xfrm>
        <a:prstGeom prst="roundRect">
          <a:avLst>
            <a:gd name="adj" fmla="val 10000"/>
          </a:avLst>
        </a:prstGeom>
        <a:solidFill>
          <a:schemeClr val="accent5">
            <a:hueOff val="6839028"/>
            <a:satOff val="-2443"/>
            <a:lumOff val="3922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100" b="0" i="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小飛龍</a:t>
          </a:r>
          <a:endParaRPr lang="zh-TW" altLang="en-US" sz="21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8817057" y="484765"/>
        <a:ext cx="1513516" cy="886057"/>
      </dsp:txXfrm>
    </dsp:sp>
    <dsp:sp modelId="{1F830F9F-2317-45BB-B54A-BDFD2664E1FB}">
      <dsp:nvSpPr>
        <dsp:cNvPr id="0" name=""/>
        <dsp:cNvSpPr/>
      </dsp:nvSpPr>
      <dsp:spPr>
        <a:xfrm rot="5400000">
          <a:off x="9407538" y="1508194"/>
          <a:ext cx="332553" cy="389024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7693906"/>
            <a:satOff val="-2748"/>
            <a:lumOff val="441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200" kern="1200"/>
        </a:p>
      </dsp:txBody>
      <dsp:txXfrm rot="-5400000">
        <a:off x="9457108" y="1536429"/>
        <a:ext cx="233414" cy="232787"/>
      </dsp:txXfrm>
    </dsp:sp>
    <dsp:sp modelId="{4F580346-2C53-4847-AE98-824CBD1345F2}">
      <dsp:nvSpPr>
        <dsp:cNvPr id="0" name=""/>
        <dsp:cNvSpPr/>
      </dsp:nvSpPr>
      <dsp:spPr>
        <a:xfrm>
          <a:off x="8789491" y="2025848"/>
          <a:ext cx="1568648" cy="941189"/>
        </a:xfrm>
        <a:prstGeom prst="roundRect">
          <a:avLst>
            <a:gd name="adj" fmla="val 10000"/>
          </a:avLst>
        </a:prstGeom>
        <a:solidFill>
          <a:schemeClr val="accent5">
            <a:hueOff val="8548785"/>
            <a:satOff val="-3053"/>
            <a:lumOff val="490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100" b="0" i="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宇宙迴旋</a:t>
          </a:r>
          <a:endParaRPr lang="zh-TW" altLang="en-US" sz="21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8817057" y="2053414"/>
        <a:ext cx="1513516" cy="886057"/>
      </dsp:txXfrm>
    </dsp:sp>
    <dsp:sp modelId="{DC9909E6-1B62-4566-BBA9-27FF22B92BF5}">
      <dsp:nvSpPr>
        <dsp:cNvPr id="0" name=""/>
        <dsp:cNvSpPr/>
      </dsp:nvSpPr>
      <dsp:spPr>
        <a:xfrm rot="10800000">
          <a:off x="8318896" y="2301930"/>
          <a:ext cx="332553" cy="389024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9617382"/>
            <a:satOff val="-3435"/>
            <a:lumOff val="551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200" kern="1200"/>
        </a:p>
      </dsp:txBody>
      <dsp:txXfrm rot="10800000">
        <a:off x="8418662" y="2379735"/>
        <a:ext cx="232787" cy="233414"/>
      </dsp:txXfrm>
    </dsp:sp>
    <dsp:sp modelId="{BC348395-E65B-4BA1-89FF-E6F4BE92FA20}">
      <dsp:nvSpPr>
        <dsp:cNvPr id="0" name=""/>
        <dsp:cNvSpPr/>
      </dsp:nvSpPr>
      <dsp:spPr>
        <a:xfrm>
          <a:off x="6593383" y="2025848"/>
          <a:ext cx="1568648" cy="941189"/>
        </a:xfrm>
        <a:prstGeom prst="roundRect">
          <a:avLst>
            <a:gd name="adj" fmla="val 10000"/>
          </a:avLst>
        </a:prstGeom>
        <a:solidFill>
          <a:schemeClr val="accent5">
            <a:hueOff val="10258542"/>
            <a:satOff val="-3664"/>
            <a:lumOff val="588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100" b="0" i="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密室脫逃</a:t>
          </a:r>
          <a:endParaRPr lang="zh-TW" altLang="en-US" sz="21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6620949" y="2053414"/>
        <a:ext cx="1513516" cy="886057"/>
      </dsp:txXfrm>
    </dsp:sp>
    <dsp:sp modelId="{A2912B55-2668-48C1-968A-B94199D7FC6C}">
      <dsp:nvSpPr>
        <dsp:cNvPr id="0" name=""/>
        <dsp:cNvSpPr/>
      </dsp:nvSpPr>
      <dsp:spPr>
        <a:xfrm rot="10800000">
          <a:off x="6122789" y="2301930"/>
          <a:ext cx="332553" cy="389024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11540859"/>
            <a:satOff val="-4122"/>
            <a:lumOff val="661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200" kern="1200"/>
        </a:p>
      </dsp:txBody>
      <dsp:txXfrm rot="10800000">
        <a:off x="6222555" y="2379735"/>
        <a:ext cx="232787" cy="233414"/>
      </dsp:txXfrm>
    </dsp:sp>
    <dsp:sp modelId="{57759BEB-8EA3-4B8A-9ECE-452206CA0750}">
      <dsp:nvSpPr>
        <dsp:cNvPr id="0" name=""/>
        <dsp:cNvSpPr/>
      </dsp:nvSpPr>
      <dsp:spPr>
        <a:xfrm>
          <a:off x="4397275" y="2025848"/>
          <a:ext cx="1568648" cy="941189"/>
        </a:xfrm>
        <a:prstGeom prst="roundRect">
          <a:avLst>
            <a:gd name="adj" fmla="val 10000"/>
          </a:avLst>
        </a:prstGeom>
        <a:solidFill>
          <a:schemeClr val="accent5">
            <a:hueOff val="11968298"/>
            <a:satOff val="-4275"/>
            <a:lumOff val="686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1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12:00</a:t>
          </a:r>
          <a:r>
            <a:rPr lang="zh-TW" altLang="en-US" sz="21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午餐</a:t>
          </a:r>
          <a:endParaRPr lang="en-US" altLang="zh-TW" sz="2100" kern="1200" dirty="0" smtClean="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4424841" y="2053414"/>
        <a:ext cx="1513516" cy="886057"/>
      </dsp:txXfrm>
    </dsp:sp>
    <dsp:sp modelId="{27D4448A-7497-47BA-9E3F-4AFCC2B034CE}">
      <dsp:nvSpPr>
        <dsp:cNvPr id="0" name=""/>
        <dsp:cNvSpPr/>
      </dsp:nvSpPr>
      <dsp:spPr>
        <a:xfrm rot="10800000">
          <a:off x="3926681" y="2301930"/>
          <a:ext cx="332553" cy="389024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13464336"/>
            <a:satOff val="-4809"/>
            <a:lumOff val="772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200" kern="1200"/>
        </a:p>
      </dsp:txBody>
      <dsp:txXfrm rot="10800000">
        <a:off x="4026447" y="2379735"/>
        <a:ext cx="232787" cy="233414"/>
      </dsp:txXfrm>
    </dsp:sp>
    <dsp:sp modelId="{B0F8EE17-4452-46E0-8A39-E48AD2FE30CB}">
      <dsp:nvSpPr>
        <dsp:cNvPr id="0" name=""/>
        <dsp:cNvSpPr/>
      </dsp:nvSpPr>
      <dsp:spPr>
        <a:xfrm>
          <a:off x="2201167" y="2025848"/>
          <a:ext cx="1568648" cy="941189"/>
        </a:xfrm>
        <a:prstGeom prst="roundRect">
          <a:avLst>
            <a:gd name="adj" fmla="val 10000"/>
          </a:avLst>
        </a:prstGeom>
        <a:solidFill>
          <a:schemeClr val="accent5">
            <a:hueOff val="13678055"/>
            <a:satOff val="-4885"/>
            <a:lumOff val="784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1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星空小飛碟</a:t>
          </a:r>
          <a:endParaRPr lang="zh-TW" altLang="en-US" sz="21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2228733" y="2053414"/>
        <a:ext cx="1513516" cy="886057"/>
      </dsp:txXfrm>
    </dsp:sp>
    <dsp:sp modelId="{A352E816-1B18-45C6-9705-6F736F8F11AF}">
      <dsp:nvSpPr>
        <dsp:cNvPr id="0" name=""/>
        <dsp:cNvSpPr/>
      </dsp:nvSpPr>
      <dsp:spPr>
        <a:xfrm rot="10800000">
          <a:off x="1730573" y="2301930"/>
          <a:ext cx="332553" cy="389024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15387812"/>
            <a:satOff val="-5496"/>
            <a:lumOff val="882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200" kern="1200"/>
        </a:p>
      </dsp:txBody>
      <dsp:txXfrm rot="10800000">
        <a:off x="1830339" y="2379735"/>
        <a:ext cx="232787" cy="233414"/>
      </dsp:txXfrm>
    </dsp:sp>
    <dsp:sp modelId="{0DA7DAB0-699B-47D5-A25C-D3B5444C87EA}">
      <dsp:nvSpPr>
        <dsp:cNvPr id="0" name=""/>
        <dsp:cNvSpPr/>
      </dsp:nvSpPr>
      <dsp:spPr>
        <a:xfrm>
          <a:off x="5060" y="2025848"/>
          <a:ext cx="1568648" cy="941189"/>
        </a:xfrm>
        <a:prstGeom prst="roundRect">
          <a:avLst>
            <a:gd name="adj" fmla="val 10000"/>
          </a:avLst>
        </a:prstGeom>
        <a:solidFill>
          <a:schemeClr val="accent5">
            <a:hueOff val="15387812"/>
            <a:satOff val="-5496"/>
            <a:lumOff val="8825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1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14:20</a:t>
          </a:r>
          <a:r>
            <a:rPr lang="zh-TW" altLang="en-US" sz="21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回家</a:t>
          </a:r>
          <a:endParaRPr lang="zh-TW" altLang="en-US" sz="21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32626" y="2053414"/>
        <a:ext cx="1513516" cy="8860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74D35-20CA-4483-8E86-10D1D02D8B87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F47A-D95D-4830-8A8D-98775555DB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805256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74D35-20CA-4483-8E86-10D1D02D8B87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F47A-D95D-4830-8A8D-98775555DB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360332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74D35-20CA-4483-8E86-10D1D02D8B87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F47A-D95D-4830-8A8D-98775555DB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855189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74D35-20CA-4483-8E86-10D1D02D8B87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F47A-D95D-4830-8A8D-98775555DB0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6261980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74D35-20CA-4483-8E86-10D1D02D8B87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F47A-D95D-4830-8A8D-98775555DB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244735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74D35-20CA-4483-8E86-10D1D02D8B87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F47A-D95D-4830-8A8D-98775555DB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31316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74D35-20CA-4483-8E86-10D1D02D8B87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F47A-D95D-4830-8A8D-98775555DB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649651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74D35-20CA-4483-8E86-10D1D02D8B87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F47A-D95D-4830-8A8D-98775555DB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677875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74D35-20CA-4483-8E86-10D1D02D8B87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F47A-D95D-4830-8A8D-98775555DB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08291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74D35-20CA-4483-8E86-10D1D02D8B87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F47A-D95D-4830-8A8D-98775555DB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225314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74D35-20CA-4483-8E86-10D1D02D8B87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F47A-D95D-4830-8A8D-98775555DB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592741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74D35-20CA-4483-8E86-10D1D02D8B87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F47A-D95D-4830-8A8D-98775555DB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426742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74D35-20CA-4483-8E86-10D1D02D8B87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F47A-D95D-4830-8A8D-98775555DB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878916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74D35-20CA-4483-8E86-10D1D02D8B87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F47A-D95D-4830-8A8D-98775555DB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977252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74D35-20CA-4483-8E86-10D1D02D8B87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F47A-D95D-4830-8A8D-98775555DB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058869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74D35-20CA-4483-8E86-10D1D02D8B87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F47A-D95D-4830-8A8D-98775555DB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867874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74D35-20CA-4483-8E86-10D1D02D8B87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F47A-D95D-4830-8A8D-98775555DB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955476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6C74D35-20CA-4483-8E86-10D1D02D8B87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CD9F47A-D95D-4830-8A8D-98775555DB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858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  <p:sldLayoutId id="2147483798" r:id="rId12"/>
    <p:sldLayoutId id="2147483799" r:id="rId13"/>
    <p:sldLayoutId id="2147483800" r:id="rId14"/>
    <p:sldLayoutId id="2147483801" r:id="rId15"/>
    <p:sldLayoutId id="2147483802" r:id="rId16"/>
    <p:sldLayoutId id="2147483803" r:id="rId17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TDxrilKr3s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9933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兒童新樂園一日遊</a:t>
            </a:r>
            <a:endParaRPr lang="zh-TW" altLang="en-US" dirty="0">
              <a:solidFill>
                <a:srgbClr val="99330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9933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設計者</a:t>
            </a:r>
            <a:r>
              <a:rPr lang="en-US" altLang="zh-TW" dirty="0" smtClean="0">
                <a:solidFill>
                  <a:srgbClr val="9933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:</a:t>
            </a:r>
            <a:r>
              <a:rPr lang="zh-TW" altLang="en-US" dirty="0" smtClean="0">
                <a:solidFill>
                  <a:srgbClr val="9933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吳承祐</a:t>
            </a:r>
            <a:endParaRPr lang="zh-TW" altLang="en-US" dirty="0">
              <a:solidFill>
                <a:srgbClr val="99330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2425051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solidFill>
                  <a:srgbClr val="9933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行程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024248998"/>
              </p:ext>
            </p:extLst>
          </p:nvPr>
        </p:nvGraphicFramePr>
        <p:xfrm>
          <a:off x="914400" y="2366963"/>
          <a:ext cx="10363200" cy="3424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0614299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solidFill>
                  <a:srgbClr val="9933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票價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sz="quarter" idx="13"/>
          </p:nvPr>
        </p:nvGraphicFramePr>
        <p:xfrm>
          <a:off x="914400" y="3061811"/>
          <a:ext cx="10363200" cy="2034540"/>
        </p:xfrm>
        <a:graphic>
          <a:graphicData uri="http://schemas.openxmlformats.org/drawingml/2006/table">
            <a:tbl>
              <a:tblPr/>
              <a:tblGrid>
                <a:gridCol w="1554480">
                  <a:extLst>
                    <a:ext uri="{9D8B030D-6E8A-4147-A177-3AD203B41FA5}">
                      <a16:colId xmlns:a16="http://schemas.microsoft.com/office/drawing/2014/main" val="2631980518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54545773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4007943350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879054591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1508935854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3597279996"/>
                    </a:ext>
                  </a:extLst>
                </a:gridCol>
                <a:gridCol w="1036320">
                  <a:extLst>
                    <a:ext uri="{9D8B030D-6E8A-4147-A177-3AD203B41FA5}">
                      <a16:colId xmlns:a16="http://schemas.microsoft.com/office/drawing/2014/main" val="3265053477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477900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00408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 (7</a:t>
                      </a:r>
                      <a:r>
                        <a:rPr lang="zh-TW" altLang="en-US">
                          <a:effectLst/>
                        </a:rPr>
                        <a:t>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77596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695021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solidFill>
                  <a:srgbClr val="9933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宇宙迴旋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 algn="ctr">
              <a:lnSpc>
                <a:spcPct val="90000"/>
              </a:lnSpc>
              <a:spcBef>
                <a:spcPct val="0"/>
              </a:spcBef>
              <a:buNone/>
            </a:pPr>
            <a:r>
              <a:rPr lang="zh-TW" altLang="en-US" sz="2800" dirty="0">
                <a:solidFill>
                  <a:srgbClr val="9933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  <a:cs typeface="+mj-cs"/>
              </a:rPr>
              <a:t>以八大行星繞行太陽旋轉為主題的輻射飛椅，座椅以各行星彩繪為造型，旋轉時之離心力，如置身於銀河中神祕氛圍</a:t>
            </a:r>
            <a:r>
              <a:rPr lang="en-US" altLang="zh-TW" sz="2800" dirty="0">
                <a:solidFill>
                  <a:srgbClr val="9933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  <a:cs typeface="+mj-cs"/>
              </a:rPr>
              <a:t>!</a:t>
            </a:r>
            <a:endParaRPr lang="zh-TW" altLang="en-US" sz="2800" dirty="0">
              <a:solidFill>
                <a:srgbClr val="993300"/>
              </a:solidFill>
              <a:latin typeface="文鼎俏黑體P" panose="020B0602010101010101" pitchFamily="34" charset="-120"/>
              <a:ea typeface="文鼎俏黑體P" panose="020B0602010101010101" pitchFamily="34" charset="-120"/>
              <a:cs typeface="+mj-cs"/>
            </a:endParaRPr>
          </a:p>
        </p:txBody>
      </p:sp>
      <p:pic>
        <p:nvPicPr>
          <p:cNvPr id="2052" name="Picture 4" descr="宇宙迴旋(輻射飛椅)"/>
          <p:cNvPicPr>
            <a:picLocks noGrp="1" noChangeAspect="1" noChangeArrowheads="1"/>
          </p:cNvPicPr>
          <p:nvPr>
            <p:ph sz="quarter" idx="1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8819" y="2458532"/>
            <a:ext cx="4141660" cy="3106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79749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標題 1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solidFill>
                  <a:srgbClr val="9933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星空小飛碟</a:t>
            </a:r>
          </a:p>
        </p:txBody>
      </p:sp>
      <p:sp>
        <p:nvSpPr>
          <p:cNvPr id="15" name="內容版面配置區 14"/>
          <p:cNvSpPr>
            <a:spLocks noGrp="1"/>
          </p:cNvSpPr>
          <p:nvPr>
            <p:ph sz="quarter" idx="13"/>
          </p:nvPr>
        </p:nvSpPr>
        <p:spPr/>
        <p:txBody>
          <a:bodyPr vert="horz" lIns="91440" tIns="45720" rIns="91440" bIns="45720" rtlCol="0">
            <a:noAutofit/>
          </a:bodyPr>
          <a:lstStyle/>
          <a:p>
            <a:pPr marL="0" indent="0" algn="ctr">
              <a:lnSpc>
                <a:spcPct val="90000"/>
              </a:lnSpc>
              <a:spcBef>
                <a:spcPct val="0"/>
              </a:spcBef>
              <a:buNone/>
            </a:pPr>
            <a:r>
              <a:rPr lang="zh-TW" altLang="en-US" sz="2800" dirty="0">
                <a:solidFill>
                  <a:srgbClr val="9933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  <a:cs typeface="+mj-cs"/>
              </a:rPr>
              <a:t>以飛行機具造型為主題，各座艙可自行操作起伏，猶如飛行機追逐於星空中，外表彩繪有濃濃義大利風味。</a:t>
            </a:r>
          </a:p>
        </p:txBody>
      </p:sp>
      <p:pic>
        <p:nvPicPr>
          <p:cNvPr id="3077" name="Picture 5" descr="星空小飛碟(旋轉小飛機)"/>
          <p:cNvPicPr>
            <a:picLocks noGrp="1" noChangeAspect="1" noChangeArrowheads="1"/>
          </p:cNvPicPr>
          <p:nvPr>
            <p:ph sz="quarter" idx="1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6114" y="2384991"/>
            <a:ext cx="3801292" cy="28509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95672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TDxrilKr3s"/>
          <p:cNvPicPr>
            <a:picLocks noGrp="1" noRot="1" noChangeAspect="1"/>
          </p:cNvPicPr>
          <p:nvPr>
            <p:ph sz="quarter" idx="13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810000" y="2792413"/>
            <a:ext cx="4572000" cy="2571750"/>
          </a:xfrm>
          <a:prstGeom prst="rect">
            <a:avLst/>
          </a:prstGeom>
        </p:spPr>
      </p:pic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77799" y="1280859"/>
            <a:ext cx="10025630" cy="66479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fontAlgn="base">
              <a:spcAft>
                <a:spcPct val="0"/>
              </a:spcAft>
              <a:buClrTx/>
              <a:buSzTx/>
              <a:tabLst/>
            </a:pPr>
            <a:r>
              <a:rPr lang="zh-TW" altLang="zh-TW" sz="4800" dirty="0">
                <a:solidFill>
                  <a:srgbClr val="9933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兒童新樂園簡介(影片長度5分40秒</a:t>
            </a:r>
            <a:r>
              <a:rPr lang="zh-TW" altLang="zh-TW" sz="4800" dirty="0" smtClean="0">
                <a:solidFill>
                  <a:srgbClr val="9933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)</a:t>
            </a:r>
            <a:endParaRPr lang="zh-TW" altLang="zh-TW" sz="4800" dirty="0">
              <a:solidFill>
                <a:srgbClr val="99330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0815775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99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資料來源</a:t>
            </a:r>
            <a:endParaRPr lang="zh-TW" altLang="en-US" b="1" dirty="0">
              <a:solidFill>
                <a:srgbClr val="9933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>
          <a:xfrm>
            <a:off x="770083" y="2354029"/>
            <a:ext cx="10363826" cy="3424107"/>
          </a:xfrm>
        </p:spPr>
        <p:txBody>
          <a:bodyPr/>
          <a:lstStyle/>
          <a:p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兒童新樂園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en-US" altLang="zh-TW" cap="none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https://www.tcap.taipei/cp.aspx?n=57F1A46B66881160</a:t>
            </a:r>
            <a:endParaRPr lang="zh-TW" altLang="en-US" cap="none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3088878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Override1.xml><?xml version="1.0" encoding="utf-8"?>
<a:themeOverride xmlns:a="http://schemas.openxmlformats.org/drawingml/2006/main">
  <a:clrScheme name="小水滴">
    <a:dk1>
      <a:sysClr val="windowText" lastClr="000000"/>
    </a:dk1>
    <a:lt1>
      <a:sysClr val="window" lastClr="FFFFFF"/>
    </a:lt1>
    <a:dk2>
      <a:srgbClr val="355071"/>
    </a:dk2>
    <a:lt2>
      <a:srgbClr val="AABED7"/>
    </a:lt2>
    <a:accent1>
      <a:srgbClr val="2FA3EE"/>
    </a:accent1>
    <a:accent2>
      <a:srgbClr val="4BCAAD"/>
    </a:accent2>
    <a:accent3>
      <a:srgbClr val="86C157"/>
    </a:accent3>
    <a:accent4>
      <a:srgbClr val="D99C3F"/>
    </a:accent4>
    <a:accent5>
      <a:srgbClr val="CE6633"/>
    </a:accent5>
    <a:accent6>
      <a:srgbClr val="A35DD1"/>
    </a:accent6>
    <a:hlink>
      <a:srgbClr val="56BCFE"/>
    </a:hlink>
    <a:folHlink>
      <a:srgbClr val="97C5E3"/>
    </a:folHlink>
  </a:clrScheme>
</a:themeOverride>
</file>

<file path=ppt/theme/themeOverride2.xml><?xml version="1.0" encoding="utf-8"?>
<a:themeOverride xmlns:a="http://schemas.openxmlformats.org/drawingml/2006/main">
  <a:clrScheme name="小水滴">
    <a:dk1>
      <a:sysClr val="windowText" lastClr="000000"/>
    </a:dk1>
    <a:lt1>
      <a:sysClr val="window" lastClr="FFFFFF"/>
    </a:lt1>
    <a:dk2>
      <a:srgbClr val="355071"/>
    </a:dk2>
    <a:lt2>
      <a:srgbClr val="AABED7"/>
    </a:lt2>
    <a:accent1>
      <a:srgbClr val="2FA3EE"/>
    </a:accent1>
    <a:accent2>
      <a:srgbClr val="4BCAAD"/>
    </a:accent2>
    <a:accent3>
      <a:srgbClr val="86C157"/>
    </a:accent3>
    <a:accent4>
      <a:srgbClr val="D99C3F"/>
    </a:accent4>
    <a:accent5>
      <a:srgbClr val="CE6633"/>
    </a:accent5>
    <a:accent6>
      <a:srgbClr val="A35DD1"/>
    </a:accent6>
    <a:hlink>
      <a:srgbClr val="56BCFE"/>
    </a:hlink>
    <a:folHlink>
      <a:srgbClr val="97C5E3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</TotalTime>
  <Words>215</Words>
  <Application>Microsoft Office PowerPoint</Application>
  <PresentationFormat>寬螢幕</PresentationFormat>
  <Paragraphs>36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Tw Cen MT</vt:lpstr>
      <vt:lpstr>文鼎俏黑體P</vt:lpstr>
      <vt:lpstr>微軟正黑體</vt:lpstr>
      <vt:lpstr>新細明體</vt:lpstr>
      <vt:lpstr>Arial</vt:lpstr>
      <vt:lpstr>小水滴</vt:lpstr>
      <vt:lpstr>兒童新樂園一日遊</vt:lpstr>
      <vt:lpstr>行程</vt:lpstr>
      <vt:lpstr>票價</vt:lpstr>
      <vt:lpstr>宇宙迴旋</vt:lpstr>
      <vt:lpstr>星空小飛碟</vt:lpstr>
      <vt:lpstr>兒童新樂園簡介(影片長度5分40秒)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</dc:title>
  <dc:creator>Windows 使用者</dc:creator>
  <cp:lastModifiedBy>Windows 使用者</cp:lastModifiedBy>
  <cp:revision>13</cp:revision>
  <dcterms:created xsi:type="dcterms:W3CDTF">2021-12-28T06:29:43Z</dcterms:created>
  <dcterms:modified xsi:type="dcterms:W3CDTF">2022-01-11T06:45:32Z</dcterms:modified>
</cp:coreProperties>
</file>