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163B5A-F569-4910-8BD9-4AEC6CF35BA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FC7DA44-341C-4AB1-9929-64E86A55BC63}">
      <dgm:prSet phldrT="[文字]"/>
      <dgm:spPr/>
      <dgm:t>
        <a:bodyPr/>
        <a:lstStyle/>
        <a:p>
          <a:r>
            <a:rPr lang="en-US" altLang="zh-TW" smtClean="0"/>
            <a:t>9;00</a:t>
          </a:r>
          <a:endParaRPr lang="zh-TW" altLang="en-US" dirty="0"/>
        </a:p>
      </dgm:t>
    </dgm:pt>
    <dgm:pt modelId="{3DF1BA6F-BA2D-4B2E-B9FD-455973D2A0EE}" type="parTrans" cxnId="{E50E64F5-97E1-47AA-B94A-DBD43CB4C474}">
      <dgm:prSet/>
      <dgm:spPr/>
      <dgm:t>
        <a:bodyPr/>
        <a:lstStyle/>
        <a:p>
          <a:endParaRPr lang="zh-TW" altLang="en-US"/>
        </a:p>
      </dgm:t>
    </dgm:pt>
    <dgm:pt modelId="{BC092485-1FBB-4A40-87C8-64BC684D7065}" type="sibTrans" cxnId="{E50E64F5-97E1-47AA-B94A-DBD43CB4C474}">
      <dgm:prSet/>
      <dgm:spPr/>
      <dgm:t>
        <a:bodyPr/>
        <a:lstStyle/>
        <a:p>
          <a:endParaRPr lang="zh-TW" altLang="en-US"/>
        </a:p>
      </dgm:t>
    </dgm:pt>
    <dgm:pt modelId="{98558509-E9B5-4A82-8F2F-E9A22494EB66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2C016DD4-5293-4CE6-A4A9-1D65A271828E}" type="parTrans" cxnId="{7AE8B613-850A-401C-8867-7556B80C18DE}">
      <dgm:prSet/>
      <dgm:spPr/>
      <dgm:t>
        <a:bodyPr/>
        <a:lstStyle/>
        <a:p>
          <a:endParaRPr lang="zh-TW" altLang="en-US"/>
        </a:p>
      </dgm:t>
    </dgm:pt>
    <dgm:pt modelId="{C5121065-2F70-4F5D-8782-7E0849E18087}" type="sibTrans" cxnId="{7AE8B613-850A-401C-8867-7556B80C18DE}">
      <dgm:prSet/>
      <dgm:spPr/>
      <dgm:t>
        <a:bodyPr/>
        <a:lstStyle/>
        <a:p>
          <a:endParaRPr lang="zh-TW" altLang="en-US"/>
        </a:p>
      </dgm:t>
    </dgm:pt>
    <dgm:pt modelId="{C89DD8FF-9EAF-416B-B8C1-0388B590AC6C}">
      <dgm:prSet phldrT="[文字]"/>
      <dgm:spPr/>
      <dgm:t>
        <a:bodyPr/>
        <a:lstStyle/>
        <a:p>
          <a:r>
            <a:rPr lang="en-US" altLang="zh-TW" dirty="0" smtClean="0"/>
            <a:t>12;00</a:t>
          </a:r>
          <a:r>
            <a:rPr lang="zh-TW" altLang="en-US" dirty="0" smtClean="0"/>
            <a:t>午餐</a:t>
          </a:r>
          <a:endParaRPr lang="zh-TW" altLang="en-US" dirty="0"/>
        </a:p>
      </dgm:t>
    </dgm:pt>
    <dgm:pt modelId="{3DFF6C23-6055-48CE-B46B-B42ABCB6CBDB}" type="parTrans" cxnId="{2DF0463A-7E37-4D8E-8F5C-C7675EE74FD4}">
      <dgm:prSet/>
      <dgm:spPr/>
      <dgm:t>
        <a:bodyPr/>
        <a:lstStyle/>
        <a:p>
          <a:endParaRPr lang="zh-TW" altLang="en-US"/>
        </a:p>
      </dgm:t>
    </dgm:pt>
    <dgm:pt modelId="{51763815-D966-4AA2-AC45-1C7008876FEB}" type="sibTrans" cxnId="{2DF0463A-7E37-4D8E-8F5C-C7675EE74FD4}">
      <dgm:prSet/>
      <dgm:spPr/>
      <dgm:t>
        <a:bodyPr/>
        <a:lstStyle/>
        <a:p>
          <a:endParaRPr lang="zh-TW" altLang="en-US"/>
        </a:p>
      </dgm:t>
    </dgm:pt>
    <dgm:pt modelId="{5C27AFB3-2748-423E-8BBF-553BF34A86FC}">
      <dgm:prSet phldrT="[文字]"/>
      <dgm:spPr/>
      <dgm:t>
        <a:bodyPr/>
        <a:lstStyle/>
        <a:p>
          <a:r>
            <a:rPr lang="zh-TW" altLang="en-US" dirty="0" smtClean="0"/>
            <a:t>  摩天輪</a:t>
          </a:r>
          <a:endParaRPr lang="zh-TW" altLang="en-US" dirty="0"/>
        </a:p>
      </dgm:t>
    </dgm:pt>
    <dgm:pt modelId="{03F84F03-1940-4F3D-AF9B-705B10F4A7BB}" type="parTrans" cxnId="{8E2BA2B9-C818-4266-86AA-030385E2065D}">
      <dgm:prSet/>
      <dgm:spPr/>
      <dgm:t>
        <a:bodyPr/>
        <a:lstStyle/>
        <a:p>
          <a:endParaRPr lang="zh-TW" altLang="en-US"/>
        </a:p>
      </dgm:t>
    </dgm:pt>
    <dgm:pt modelId="{8E736DC1-ED66-49EF-9B31-D60B43565BA4}" type="sibTrans" cxnId="{8E2BA2B9-C818-4266-86AA-030385E2065D}">
      <dgm:prSet/>
      <dgm:spPr/>
      <dgm:t>
        <a:bodyPr/>
        <a:lstStyle/>
        <a:p>
          <a:endParaRPr lang="zh-TW" altLang="en-US"/>
        </a:p>
      </dgm:t>
    </dgm:pt>
    <dgm:pt modelId="{67908CD2-3DCB-4CB1-8F44-48AC01F36B46}">
      <dgm:prSet phldrT="[文字]"/>
      <dgm:spPr/>
      <dgm:t>
        <a:bodyPr/>
        <a:lstStyle/>
        <a:p>
          <a:r>
            <a:rPr lang="zh-TW" altLang="en-US" smtClean="0"/>
            <a:t>雲霄飛車</a:t>
          </a:r>
          <a:endParaRPr lang="zh-TW" altLang="en-US" dirty="0"/>
        </a:p>
      </dgm:t>
    </dgm:pt>
    <dgm:pt modelId="{2B0EBC53-C3C9-4F44-AEBE-988E30EB8FA0}" type="parTrans" cxnId="{43483705-C625-48C8-9416-CFEB3E98B745}">
      <dgm:prSet/>
      <dgm:spPr/>
      <dgm:t>
        <a:bodyPr/>
        <a:lstStyle/>
        <a:p>
          <a:endParaRPr lang="zh-TW" altLang="en-US"/>
        </a:p>
      </dgm:t>
    </dgm:pt>
    <dgm:pt modelId="{8C25A2BF-4A7E-42CC-938B-B7DCC875DE2A}" type="sibTrans" cxnId="{43483705-C625-48C8-9416-CFEB3E98B745}">
      <dgm:prSet/>
      <dgm:spPr/>
      <dgm:t>
        <a:bodyPr/>
        <a:lstStyle/>
        <a:p>
          <a:endParaRPr lang="zh-TW" altLang="en-US"/>
        </a:p>
      </dgm:t>
    </dgm:pt>
    <dgm:pt modelId="{D3E45DB3-1C88-401B-A3D0-4937D6854A76}">
      <dgm:prSet phldrT="[文字]"/>
      <dgm:spPr/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06811D5B-F5A4-44E6-BAF3-41D7C761CEC6}" type="parTrans" cxnId="{A64266F5-3C29-4C22-9CBC-7C92388F06F4}">
      <dgm:prSet/>
      <dgm:spPr/>
      <dgm:t>
        <a:bodyPr/>
        <a:lstStyle/>
        <a:p>
          <a:endParaRPr lang="zh-TW" altLang="en-US"/>
        </a:p>
      </dgm:t>
    </dgm:pt>
    <dgm:pt modelId="{E2637D12-F4CB-4F4C-8D0C-B9F3B34142EE}" type="sibTrans" cxnId="{A64266F5-3C29-4C22-9CBC-7C92388F06F4}">
      <dgm:prSet/>
      <dgm:spPr/>
      <dgm:t>
        <a:bodyPr/>
        <a:lstStyle/>
        <a:p>
          <a:endParaRPr lang="zh-TW" altLang="en-US"/>
        </a:p>
      </dgm:t>
    </dgm:pt>
    <dgm:pt modelId="{B9C73941-AD9F-487D-91C9-5ACAF4F4211B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52BD35B3-4D70-4F5B-915F-A10C8A911717}" type="parTrans" cxnId="{FD1DD66E-38FD-49F2-841C-7544B38FB1EC}">
      <dgm:prSet/>
      <dgm:spPr/>
      <dgm:t>
        <a:bodyPr/>
        <a:lstStyle/>
        <a:p>
          <a:endParaRPr lang="zh-TW" altLang="en-US"/>
        </a:p>
      </dgm:t>
    </dgm:pt>
    <dgm:pt modelId="{6C7DB206-A9FF-4010-B78E-E4B539AEEBC9}" type="sibTrans" cxnId="{FD1DD66E-38FD-49F2-841C-7544B38FB1EC}">
      <dgm:prSet/>
      <dgm:spPr/>
      <dgm:t>
        <a:bodyPr/>
        <a:lstStyle/>
        <a:p>
          <a:endParaRPr lang="zh-TW" altLang="en-US"/>
        </a:p>
      </dgm:t>
    </dgm:pt>
    <dgm:pt modelId="{FC7C4053-4660-4322-BD26-66B9F6A41E72}">
      <dgm:prSet phldrT="[文字]"/>
      <dgm:spPr/>
      <dgm:t>
        <a:bodyPr/>
        <a:lstStyle/>
        <a:p>
          <a:r>
            <a:rPr lang="en-US" altLang="zh-TW" dirty="0" smtClean="0"/>
            <a:t>4;00</a:t>
          </a:r>
          <a:r>
            <a:rPr lang="zh-TW" altLang="en-US" dirty="0" smtClean="0"/>
            <a:t>放學</a:t>
          </a:r>
          <a:endParaRPr lang="zh-TW" altLang="en-US" dirty="0"/>
        </a:p>
      </dgm:t>
    </dgm:pt>
    <dgm:pt modelId="{A83F4B90-04F7-452D-A59B-B0A9EDD678CB}" type="parTrans" cxnId="{B51364BB-DEBF-44C8-A594-F3D9547B52C5}">
      <dgm:prSet/>
      <dgm:spPr/>
      <dgm:t>
        <a:bodyPr/>
        <a:lstStyle/>
        <a:p>
          <a:endParaRPr lang="zh-TW" altLang="en-US"/>
        </a:p>
      </dgm:t>
    </dgm:pt>
    <dgm:pt modelId="{D7829B61-D51A-43E0-BA26-4E18FEDD9E20}" type="sibTrans" cxnId="{B51364BB-DEBF-44C8-A594-F3D9547B52C5}">
      <dgm:prSet/>
      <dgm:spPr/>
      <dgm:t>
        <a:bodyPr/>
        <a:lstStyle/>
        <a:p>
          <a:endParaRPr lang="zh-TW" altLang="en-US"/>
        </a:p>
      </dgm:t>
    </dgm:pt>
    <dgm:pt modelId="{AEFB596C-9443-45CF-8D69-86C6CB95B455}" type="pres">
      <dgm:prSet presAssocID="{44163B5A-F569-4910-8BD9-4AEC6CF35BA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2E9D177D-DE12-4F81-AFF1-69779E4CB227}" type="pres">
      <dgm:prSet presAssocID="{DFC7DA44-341C-4AB1-9929-64E86A55BC63}" presName="root" presStyleCnt="0"/>
      <dgm:spPr/>
    </dgm:pt>
    <dgm:pt modelId="{84F61D2E-51B1-4835-A36E-278B2AD88DF4}" type="pres">
      <dgm:prSet presAssocID="{DFC7DA44-341C-4AB1-9929-64E86A55BC63}" presName="rootComposite" presStyleCnt="0"/>
      <dgm:spPr/>
    </dgm:pt>
    <dgm:pt modelId="{1D2A3A89-F201-4A6B-A64B-67B2A74393BF}" type="pres">
      <dgm:prSet presAssocID="{DFC7DA44-341C-4AB1-9929-64E86A55BC63}" presName="rootText" presStyleLbl="node1" presStyleIdx="0" presStyleCnt="2"/>
      <dgm:spPr/>
      <dgm:t>
        <a:bodyPr/>
        <a:lstStyle/>
        <a:p>
          <a:endParaRPr lang="zh-TW" altLang="en-US"/>
        </a:p>
      </dgm:t>
    </dgm:pt>
    <dgm:pt modelId="{1119F013-D202-45E0-83AA-520D6A79C48F}" type="pres">
      <dgm:prSet presAssocID="{DFC7DA44-341C-4AB1-9929-64E86A55BC63}" presName="rootConnector" presStyleLbl="node1" presStyleIdx="0" presStyleCnt="2"/>
      <dgm:spPr/>
      <dgm:t>
        <a:bodyPr/>
        <a:lstStyle/>
        <a:p>
          <a:endParaRPr lang="zh-TW" altLang="en-US"/>
        </a:p>
      </dgm:t>
    </dgm:pt>
    <dgm:pt modelId="{4DD7EF54-8F55-4DCE-A5F7-5C6BB11A5A82}" type="pres">
      <dgm:prSet presAssocID="{DFC7DA44-341C-4AB1-9929-64E86A55BC63}" presName="childShape" presStyleCnt="0"/>
      <dgm:spPr/>
    </dgm:pt>
    <dgm:pt modelId="{C1AFBB5D-3C95-439C-8E03-AB757841C65F}" type="pres">
      <dgm:prSet presAssocID="{2C016DD4-5293-4CE6-A4A9-1D65A271828E}" presName="Name13" presStyleLbl="parChTrans1D2" presStyleIdx="0" presStyleCnt="6"/>
      <dgm:spPr/>
      <dgm:t>
        <a:bodyPr/>
        <a:lstStyle/>
        <a:p>
          <a:endParaRPr lang="zh-TW" altLang="en-US"/>
        </a:p>
      </dgm:t>
    </dgm:pt>
    <dgm:pt modelId="{430EC7CC-72FD-48A6-9A0A-7F0F5AE75DEE}" type="pres">
      <dgm:prSet presAssocID="{98558509-E9B5-4A82-8F2F-E9A22494EB66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BE1B48-04FB-4A6C-A6FB-84EBEC151F9C}" type="pres">
      <dgm:prSet presAssocID="{3DFF6C23-6055-48CE-B46B-B42ABCB6CBDB}" presName="Name13" presStyleLbl="parChTrans1D2" presStyleIdx="1" presStyleCnt="6"/>
      <dgm:spPr/>
      <dgm:t>
        <a:bodyPr/>
        <a:lstStyle/>
        <a:p>
          <a:endParaRPr lang="zh-TW" altLang="en-US"/>
        </a:p>
      </dgm:t>
    </dgm:pt>
    <dgm:pt modelId="{4487560A-0A05-42C7-BBA5-4B16430891C9}" type="pres">
      <dgm:prSet presAssocID="{C89DD8FF-9EAF-416B-B8C1-0388B590AC6C}" presName="childText" presStyleLbl="bgAcc1" presStyleIdx="1" presStyleCnt="6" custScaleX="119558" custLinFactNeighborX="-4063" custLinFactNeighborY="260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138F77-8133-426A-BB92-700AE6397027}" type="pres">
      <dgm:prSet presAssocID="{5C27AFB3-2748-423E-8BBF-553BF34A86FC}" presName="root" presStyleCnt="0"/>
      <dgm:spPr/>
    </dgm:pt>
    <dgm:pt modelId="{C9A748DD-07F9-44A1-B4D7-6A809AFDAB9A}" type="pres">
      <dgm:prSet presAssocID="{5C27AFB3-2748-423E-8BBF-553BF34A86FC}" presName="rootComposite" presStyleCnt="0"/>
      <dgm:spPr/>
    </dgm:pt>
    <dgm:pt modelId="{EEF2E3EA-886B-460F-91D4-C440F01F0804}" type="pres">
      <dgm:prSet presAssocID="{5C27AFB3-2748-423E-8BBF-553BF34A86FC}" presName="rootText" presStyleLbl="node1" presStyleIdx="1" presStyleCnt="2"/>
      <dgm:spPr/>
      <dgm:t>
        <a:bodyPr/>
        <a:lstStyle/>
        <a:p>
          <a:endParaRPr lang="zh-TW" altLang="en-US"/>
        </a:p>
      </dgm:t>
    </dgm:pt>
    <dgm:pt modelId="{D3C22B6F-3172-45FC-B77C-8F7C355369E9}" type="pres">
      <dgm:prSet presAssocID="{5C27AFB3-2748-423E-8BBF-553BF34A86FC}" presName="rootConnector" presStyleLbl="node1" presStyleIdx="1" presStyleCnt="2"/>
      <dgm:spPr/>
      <dgm:t>
        <a:bodyPr/>
        <a:lstStyle/>
        <a:p>
          <a:endParaRPr lang="zh-TW" altLang="en-US"/>
        </a:p>
      </dgm:t>
    </dgm:pt>
    <dgm:pt modelId="{ADABE89B-CE52-4B58-B0D6-F869E0DC9780}" type="pres">
      <dgm:prSet presAssocID="{5C27AFB3-2748-423E-8BBF-553BF34A86FC}" presName="childShape" presStyleCnt="0"/>
      <dgm:spPr/>
    </dgm:pt>
    <dgm:pt modelId="{A3E89802-EA3C-4A06-B54C-AB7C74E945FF}" type="pres">
      <dgm:prSet presAssocID="{2B0EBC53-C3C9-4F44-AEBE-988E30EB8FA0}" presName="Name13" presStyleLbl="parChTrans1D2" presStyleIdx="2" presStyleCnt="6"/>
      <dgm:spPr/>
      <dgm:t>
        <a:bodyPr/>
        <a:lstStyle/>
        <a:p>
          <a:endParaRPr lang="zh-TW" altLang="en-US"/>
        </a:p>
      </dgm:t>
    </dgm:pt>
    <dgm:pt modelId="{69325632-E638-4336-8B26-177B14B7F6CC}" type="pres">
      <dgm:prSet presAssocID="{67908CD2-3DCB-4CB1-8F44-48AC01F36B46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20F537-38F7-414C-B217-6B96C302A639}" type="pres">
      <dgm:prSet presAssocID="{06811D5B-F5A4-44E6-BAF3-41D7C761CEC6}" presName="Name13" presStyleLbl="parChTrans1D2" presStyleIdx="3" presStyleCnt="6"/>
      <dgm:spPr/>
    </dgm:pt>
    <dgm:pt modelId="{3D113B4C-3E20-498E-B844-D951036802BF}" type="pres">
      <dgm:prSet presAssocID="{D3E45DB3-1C88-401B-A3D0-4937D6854A76}" presName="childText" presStyleLbl="bgAcc1" presStyleIdx="3" presStyleCnt="6" custScaleX="126399" custLinFactNeighborX="-17720" custLinFactNeighborY="-216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833EE8-AD7B-42E1-B48C-263983815F75}" type="pres">
      <dgm:prSet presAssocID="{52BD35B3-4D70-4F5B-915F-A10C8A911717}" presName="Name13" presStyleLbl="parChTrans1D2" presStyleIdx="4" presStyleCnt="6"/>
      <dgm:spPr/>
    </dgm:pt>
    <dgm:pt modelId="{991F5A4D-AD2C-4532-A32D-EE44D5FA53C9}" type="pres">
      <dgm:prSet presAssocID="{B9C73941-AD9F-487D-91C9-5ACAF4F4211B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4DAFD-FC6A-4685-B3C3-242EB22096DA}" type="pres">
      <dgm:prSet presAssocID="{A83F4B90-04F7-452D-A59B-B0A9EDD678CB}" presName="Name13" presStyleLbl="parChTrans1D2" presStyleIdx="5" presStyleCnt="6"/>
      <dgm:spPr/>
    </dgm:pt>
    <dgm:pt modelId="{4B495E7C-012D-47CA-8C5F-689F14DB3A80}" type="pres">
      <dgm:prSet presAssocID="{FC7C4053-4660-4322-BD26-66B9F6A41E72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1DD66E-38FD-49F2-841C-7544B38FB1EC}" srcId="{5C27AFB3-2748-423E-8BBF-553BF34A86FC}" destId="{B9C73941-AD9F-487D-91C9-5ACAF4F4211B}" srcOrd="2" destOrd="0" parTransId="{52BD35B3-4D70-4F5B-915F-A10C8A911717}" sibTransId="{6C7DB206-A9FF-4010-B78E-E4B539AEEBC9}"/>
    <dgm:cxn modelId="{37734C9F-AC4C-4362-A128-301F96A3292B}" type="presOf" srcId="{44163B5A-F569-4910-8BD9-4AEC6CF35BA2}" destId="{AEFB596C-9443-45CF-8D69-86C6CB95B455}" srcOrd="0" destOrd="0" presId="urn:microsoft.com/office/officeart/2005/8/layout/hierarchy3"/>
    <dgm:cxn modelId="{2DF0463A-7E37-4D8E-8F5C-C7675EE74FD4}" srcId="{DFC7DA44-341C-4AB1-9929-64E86A55BC63}" destId="{C89DD8FF-9EAF-416B-B8C1-0388B590AC6C}" srcOrd="1" destOrd="0" parTransId="{3DFF6C23-6055-48CE-B46B-B42ABCB6CBDB}" sibTransId="{51763815-D966-4AA2-AC45-1C7008876FEB}"/>
    <dgm:cxn modelId="{43483705-C625-48C8-9416-CFEB3E98B745}" srcId="{5C27AFB3-2748-423E-8BBF-553BF34A86FC}" destId="{67908CD2-3DCB-4CB1-8F44-48AC01F36B46}" srcOrd="0" destOrd="0" parTransId="{2B0EBC53-C3C9-4F44-AEBE-988E30EB8FA0}" sibTransId="{8C25A2BF-4A7E-42CC-938B-B7DCC875DE2A}"/>
    <dgm:cxn modelId="{A2D412D3-93BE-411A-94CD-2007FFD71353}" type="presOf" srcId="{67908CD2-3DCB-4CB1-8F44-48AC01F36B46}" destId="{69325632-E638-4336-8B26-177B14B7F6CC}" srcOrd="0" destOrd="0" presId="urn:microsoft.com/office/officeart/2005/8/layout/hierarchy3"/>
    <dgm:cxn modelId="{48811A9C-520A-43E3-A8B3-132141991C54}" type="presOf" srcId="{5C27AFB3-2748-423E-8BBF-553BF34A86FC}" destId="{EEF2E3EA-886B-460F-91D4-C440F01F0804}" srcOrd="0" destOrd="0" presId="urn:microsoft.com/office/officeart/2005/8/layout/hierarchy3"/>
    <dgm:cxn modelId="{D096F45C-54D2-453E-A80F-740E813179BF}" type="presOf" srcId="{2C016DD4-5293-4CE6-A4A9-1D65A271828E}" destId="{C1AFBB5D-3C95-439C-8E03-AB757841C65F}" srcOrd="0" destOrd="0" presId="urn:microsoft.com/office/officeart/2005/8/layout/hierarchy3"/>
    <dgm:cxn modelId="{1A9686BE-A5C2-491C-B10B-32E246C4E787}" type="presOf" srcId="{C89DD8FF-9EAF-416B-B8C1-0388B590AC6C}" destId="{4487560A-0A05-42C7-BBA5-4B16430891C9}" srcOrd="0" destOrd="0" presId="urn:microsoft.com/office/officeart/2005/8/layout/hierarchy3"/>
    <dgm:cxn modelId="{2CBE320D-1B4F-4DA9-83CE-958BD963CF64}" type="presOf" srcId="{98558509-E9B5-4A82-8F2F-E9A22494EB66}" destId="{430EC7CC-72FD-48A6-9A0A-7F0F5AE75DEE}" srcOrd="0" destOrd="0" presId="urn:microsoft.com/office/officeart/2005/8/layout/hierarchy3"/>
    <dgm:cxn modelId="{9B3B9434-C944-4BCB-9F10-49C9D8B6ECB2}" type="presOf" srcId="{2B0EBC53-C3C9-4F44-AEBE-988E30EB8FA0}" destId="{A3E89802-EA3C-4A06-B54C-AB7C74E945FF}" srcOrd="0" destOrd="0" presId="urn:microsoft.com/office/officeart/2005/8/layout/hierarchy3"/>
    <dgm:cxn modelId="{288877D6-E0AD-4829-A7CA-6DC9671A46CD}" type="presOf" srcId="{52BD35B3-4D70-4F5B-915F-A10C8A911717}" destId="{1A833EE8-AD7B-42E1-B48C-263983815F75}" srcOrd="0" destOrd="0" presId="urn:microsoft.com/office/officeart/2005/8/layout/hierarchy3"/>
    <dgm:cxn modelId="{8E2BA2B9-C818-4266-86AA-030385E2065D}" srcId="{44163B5A-F569-4910-8BD9-4AEC6CF35BA2}" destId="{5C27AFB3-2748-423E-8BBF-553BF34A86FC}" srcOrd="1" destOrd="0" parTransId="{03F84F03-1940-4F3D-AF9B-705B10F4A7BB}" sibTransId="{8E736DC1-ED66-49EF-9B31-D60B43565BA4}"/>
    <dgm:cxn modelId="{207114B2-AFC5-4384-B0DE-EA2E8CC1D1AE}" type="presOf" srcId="{06811D5B-F5A4-44E6-BAF3-41D7C761CEC6}" destId="{C620F537-38F7-414C-B217-6B96C302A639}" srcOrd="0" destOrd="0" presId="urn:microsoft.com/office/officeart/2005/8/layout/hierarchy3"/>
    <dgm:cxn modelId="{EAD2247D-F952-4658-96DB-C2484E03F9A4}" type="presOf" srcId="{DFC7DA44-341C-4AB1-9929-64E86A55BC63}" destId="{1119F013-D202-45E0-83AA-520D6A79C48F}" srcOrd="1" destOrd="0" presId="urn:microsoft.com/office/officeart/2005/8/layout/hierarchy3"/>
    <dgm:cxn modelId="{47EA2D21-1C8C-4944-93E8-424704B4C802}" type="presOf" srcId="{A83F4B90-04F7-452D-A59B-B0A9EDD678CB}" destId="{1AC4DAFD-FC6A-4685-B3C3-242EB22096DA}" srcOrd="0" destOrd="0" presId="urn:microsoft.com/office/officeart/2005/8/layout/hierarchy3"/>
    <dgm:cxn modelId="{A64266F5-3C29-4C22-9CBC-7C92388F06F4}" srcId="{5C27AFB3-2748-423E-8BBF-553BF34A86FC}" destId="{D3E45DB3-1C88-401B-A3D0-4937D6854A76}" srcOrd="1" destOrd="0" parTransId="{06811D5B-F5A4-44E6-BAF3-41D7C761CEC6}" sibTransId="{E2637D12-F4CB-4F4C-8D0C-B9F3B34142EE}"/>
    <dgm:cxn modelId="{7FE648B7-F002-42C1-B0BE-F009F1DB6A19}" type="presOf" srcId="{FC7C4053-4660-4322-BD26-66B9F6A41E72}" destId="{4B495E7C-012D-47CA-8C5F-689F14DB3A80}" srcOrd="0" destOrd="0" presId="urn:microsoft.com/office/officeart/2005/8/layout/hierarchy3"/>
    <dgm:cxn modelId="{E50E64F5-97E1-47AA-B94A-DBD43CB4C474}" srcId="{44163B5A-F569-4910-8BD9-4AEC6CF35BA2}" destId="{DFC7DA44-341C-4AB1-9929-64E86A55BC63}" srcOrd="0" destOrd="0" parTransId="{3DF1BA6F-BA2D-4B2E-B9FD-455973D2A0EE}" sibTransId="{BC092485-1FBB-4A40-87C8-64BC684D7065}"/>
    <dgm:cxn modelId="{9FFCCEAB-207C-43FF-A5C4-0FB0A74DF0F5}" type="presOf" srcId="{DFC7DA44-341C-4AB1-9929-64E86A55BC63}" destId="{1D2A3A89-F201-4A6B-A64B-67B2A74393BF}" srcOrd="0" destOrd="0" presId="urn:microsoft.com/office/officeart/2005/8/layout/hierarchy3"/>
    <dgm:cxn modelId="{A5F47E5E-CED1-4F91-8CC3-8B10E77DA022}" type="presOf" srcId="{5C27AFB3-2748-423E-8BBF-553BF34A86FC}" destId="{D3C22B6F-3172-45FC-B77C-8F7C355369E9}" srcOrd="1" destOrd="0" presId="urn:microsoft.com/office/officeart/2005/8/layout/hierarchy3"/>
    <dgm:cxn modelId="{D1DCC211-BB6A-484D-B9F9-DDDE40C315DE}" type="presOf" srcId="{3DFF6C23-6055-48CE-B46B-B42ABCB6CBDB}" destId="{34BE1B48-04FB-4A6C-A6FB-84EBEC151F9C}" srcOrd="0" destOrd="0" presId="urn:microsoft.com/office/officeart/2005/8/layout/hierarchy3"/>
    <dgm:cxn modelId="{B51364BB-DEBF-44C8-A594-F3D9547B52C5}" srcId="{5C27AFB3-2748-423E-8BBF-553BF34A86FC}" destId="{FC7C4053-4660-4322-BD26-66B9F6A41E72}" srcOrd="3" destOrd="0" parTransId="{A83F4B90-04F7-452D-A59B-B0A9EDD678CB}" sibTransId="{D7829B61-D51A-43E0-BA26-4E18FEDD9E20}"/>
    <dgm:cxn modelId="{D2780131-9256-4B49-86F2-C6422A7FC2E0}" type="presOf" srcId="{B9C73941-AD9F-487D-91C9-5ACAF4F4211B}" destId="{991F5A4D-AD2C-4532-A32D-EE44D5FA53C9}" srcOrd="0" destOrd="0" presId="urn:microsoft.com/office/officeart/2005/8/layout/hierarchy3"/>
    <dgm:cxn modelId="{5E628991-FEDB-45BC-8BA9-B4581B720814}" type="presOf" srcId="{D3E45DB3-1C88-401B-A3D0-4937D6854A76}" destId="{3D113B4C-3E20-498E-B844-D951036802BF}" srcOrd="0" destOrd="0" presId="urn:microsoft.com/office/officeart/2005/8/layout/hierarchy3"/>
    <dgm:cxn modelId="{7AE8B613-850A-401C-8867-7556B80C18DE}" srcId="{DFC7DA44-341C-4AB1-9929-64E86A55BC63}" destId="{98558509-E9B5-4A82-8F2F-E9A22494EB66}" srcOrd="0" destOrd="0" parTransId="{2C016DD4-5293-4CE6-A4A9-1D65A271828E}" sibTransId="{C5121065-2F70-4F5D-8782-7E0849E18087}"/>
    <dgm:cxn modelId="{AF26D243-9D58-4439-8B45-19BB1437860D}" type="presParOf" srcId="{AEFB596C-9443-45CF-8D69-86C6CB95B455}" destId="{2E9D177D-DE12-4F81-AFF1-69779E4CB227}" srcOrd="0" destOrd="0" presId="urn:microsoft.com/office/officeart/2005/8/layout/hierarchy3"/>
    <dgm:cxn modelId="{DC776B1B-A2B8-46AA-95C3-E5540D25EA7E}" type="presParOf" srcId="{2E9D177D-DE12-4F81-AFF1-69779E4CB227}" destId="{84F61D2E-51B1-4835-A36E-278B2AD88DF4}" srcOrd="0" destOrd="0" presId="urn:microsoft.com/office/officeart/2005/8/layout/hierarchy3"/>
    <dgm:cxn modelId="{C0AFFB16-BFBF-4833-9243-E48373771D1B}" type="presParOf" srcId="{84F61D2E-51B1-4835-A36E-278B2AD88DF4}" destId="{1D2A3A89-F201-4A6B-A64B-67B2A74393BF}" srcOrd="0" destOrd="0" presId="urn:microsoft.com/office/officeart/2005/8/layout/hierarchy3"/>
    <dgm:cxn modelId="{D01EEDC3-1308-4E59-9688-CEE3988DE168}" type="presParOf" srcId="{84F61D2E-51B1-4835-A36E-278B2AD88DF4}" destId="{1119F013-D202-45E0-83AA-520D6A79C48F}" srcOrd="1" destOrd="0" presId="urn:microsoft.com/office/officeart/2005/8/layout/hierarchy3"/>
    <dgm:cxn modelId="{51B64584-A7C2-496A-8B54-28A6ACB8233A}" type="presParOf" srcId="{2E9D177D-DE12-4F81-AFF1-69779E4CB227}" destId="{4DD7EF54-8F55-4DCE-A5F7-5C6BB11A5A82}" srcOrd="1" destOrd="0" presId="urn:microsoft.com/office/officeart/2005/8/layout/hierarchy3"/>
    <dgm:cxn modelId="{41079D28-4469-4B7D-B9AD-4898F861339C}" type="presParOf" srcId="{4DD7EF54-8F55-4DCE-A5F7-5C6BB11A5A82}" destId="{C1AFBB5D-3C95-439C-8E03-AB757841C65F}" srcOrd="0" destOrd="0" presId="urn:microsoft.com/office/officeart/2005/8/layout/hierarchy3"/>
    <dgm:cxn modelId="{88465206-E79B-4F9C-B81E-1BB0D5C9EDC2}" type="presParOf" srcId="{4DD7EF54-8F55-4DCE-A5F7-5C6BB11A5A82}" destId="{430EC7CC-72FD-48A6-9A0A-7F0F5AE75DEE}" srcOrd="1" destOrd="0" presId="urn:microsoft.com/office/officeart/2005/8/layout/hierarchy3"/>
    <dgm:cxn modelId="{2BA27AE2-F446-4674-805C-C0AE4CADA3A6}" type="presParOf" srcId="{4DD7EF54-8F55-4DCE-A5F7-5C6BB11A5A82}" destId="{34BE1B48-04FB-4A6C-A6FB-84EBEC151F9C}" srcOrd="2" destOrd="0" presId="urn:microsoft.com/office/officeart/2005/8/layout/hierarchy3"/>
    <dgm:cxn modelId="{DFBD7FD0-ACB5-4E96-9398-8ABB71F1041C}" type="presParOf" srcId="{4DD7EF54-8F55-4DCE-A5F7-5C6BB11A5A82}" destId="{4487560A-0A05-42C7-BBA5-4B16430891C9}" srcOrd="3" destOrd="0" presId="urn:microsoft.com/office/officeart/2005/8/layout/hierarchy3"/>
    <dgm:cxn modelId="{55D89232-CDE2-4E4F-96A7-EB655B28E4BF}" type="presParOf" srcId="{AEFB596C-9443-45CF-8D69-86C6CB95B455}" destId="{19138F77-8133-426A-BB92-700AE6397027}" srcOrd="1" destOrd="0" presId="urn:microsoft.com/office/officeart/2005/8/layout/hierarchy3"/>
    <dgm:cxn modelId="{4C0B74E5-C982-4943-B9E6-8C15C7CC84E9}" type="presParOf" srcId="{19138F77-8133-426A-BB92-700AE6397027}" destId="{C9A748DD-07F9-44A1-B4D7-6A809AFDAB9A}" srcOrd="0" destOrd="0" presId="urn:microsoft.com/office/officeart/2005/8/layout/hierarchy3"/>
    <dgm:cxn modelId="{885B0857-D9FB-49D8-AB4F-83FD124EB218}" type="presParOf" srcId="{C9A748DD-07F9-44A1-B4D7-6A809AFDAB9A}" destId="{EEF2E3EA-886B-460F-91D4-C440F01F0804}" srcOrd="0" destOrd="0" presId="urn:microsoft.com/office/officeart/2005/8/layout/hierarchy3"/>
    <dgm:cxn modelId="{35FE7676-C736-4FDB-8AD3-86F70E61E98C}" type="presParOf" srcId="{C9A748DD-07F9-44A1-B4D7-6A809AFDAB9A}" destId="{D3C22B6F-3172-45FC-B77C-8F7C355369E9}" srcOrd="1" destOrd="0" presId="urn:microsoft.com/office/officeart/2005/8/layout/hierarchy3"/>
    <dgm:cxn modelId="{D68A06D6-69DA-4A20-88FF-C2B4160B7ACB}" type="presParOf" srcId="{19138F77-8133-426A-BB92-700AE6397027}" destId="{ADABE89B-CE52-4B58-B0D6-F869E0DC9780}" srcOrd="1" destOrd="0" presId="urn:microsoft.com/office/officeart/2005/8/layout/hierarchy3"/>
    <dgm:cxn modelId="{6BAF9650-B051-47BF-9965-09AF453F48E5}" type="presParOf" srcId="{ADABE89B-CE52-4B58-B0D6-F869E0DC9780}" destId="{A3E89802-EA3C-4A06-B54C-AB7C74E945FF}" srcOrd="0" destOrd="0" presId="urn:microsoft.com/office/officeart/2005/8/layout/hierarchy3"/>
    <dgm:cxn modelId="{D2BDFFAC-7755-4463-8BBF-BFE857A0D065}" type="presParOf" srcId="{ADABE89B-CE52-4B58-B0D6-F869E0DC9780}" destId="{69325632-E638-4336-8B26-177B14B7F6CC}" srcOrd="1" destOrd="0" presId="urn:microsoft.com/office/officeart/2005/8/layout/hierarchy3"/>
    <dgm:cxn modelId="{C25EFAD7-2E89-42C4-B633-9AAF157A33B5}" type="presParOf" srcId="{ADABE89B-CE52-4B58-B0D6-F869E0DC9780}" destId="{C620F537-38F7-414C-B217-6B96C302A639}" srcOrd="2" destOrd="0" presId="urn:microsoft.com/office/officeart/2005/8/layout/hierarchy3"/>
    <dgm:cxn modelId="{628C9EE0-CEC3-488B-B48B-D47D5945B3DA}" type="presParOf" srcId="{ADABE89B-CE52-4B58-B0D6-F869E0DC9780}" destId="{3D113B4C-3E20-498E-B844-D951036802BF}" srcOrd="3" destOrd="0" presId="urn:microsoft.com/office/officeart/2005/8/layout/hierarchy3"/>
    <dgm:cxn modelId="{4BAC96C4-A8B4-48B5-B4CA-DC58ABFA9839}" type="presParOf" srcId="{ADABE89B-CE52-4B58-B0D6-F869E0DC9780}" destId="{1A833EE8-AD7B-42E1-B48C-263983815F75}" srcOrd="4" destOrd="0" presId="urn:microsoft.com/office/officeart/2005/8/layout/hierarchy3"/>
    <dgm:cxn modelId="{A6FDD71A-5FFA-43DC-BD22-A8CDEA1870B2}" type="presParOf" srcId="{ADABE89B-CE52-4B58-B0D6-F869E0DC9780}" destId="{991F5A4D-AD2C-4532-A32D-EE44D5FA53C9}" srcOrd="5" destOrd="0" presId="urn:microsoft.com/office/officeart/2005/8/layout/hierarchy3"/>
    <dgm:cxn modelId="{E91070D1-59DD-4B48-AAA7-C0B0F29931AC}" type="presParOf" srcId="{ADABE89B-CE52-4B58-B0D6-F869E0DC9780}" destId="{1AC4DAFD-FC6A-4685-B3C3-242EB22096DA}" srcOrd="6" destOrd="0" presId="urn:microsoft.com/office/officeart/2005/8/layout/hierarchy3"/>
    <dgm:cxn modelId="{95FE2A20-5EBF-4552-8BB1-6A4976E5F10F}" type="presParOf" srcId="{ADABE89B-CE52-4B58-B0D6-F869E0DC9780}" destId="{4B495E7C-012D-47CA-8C5F-689F14DB3A80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A3A89-F201-4A6B-A64B-67B2A74393BF}">
      <dsp:nvSpPr>
        <dsp:cNvPr id="0" name=""/>
        <dsp:cNvSpPr/>
      </dsp:nvSpPr>
      <dsp:spPr>
        <a:xfrm>
          <a:off x="1770938" y="1588"/>
          <a:ext cx="1662278" cy="83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smtClean="0"/>
            <a:t>9;00</a:t>
          </a:r>
          <a:endParaRPr lang="zh-TW" altLang="en-US" sz="3300" kern="1200" dirty="0"/>
        </a:p>
      </dsp:txBody>
      <dsp:txXfrm>
        <a:off x="1795281" y="25931"/>
        <a:ext cx="1613592" cy="782453"/>
      </dsp:txXfrm>
    </dsp:sp>
    <dsp:sp modelId="{C1AFBB5D-3C95-439C-8E03-AB757841C65F}">
      <dsp:nvSpPr>
        <dsp:cNvPr id="0" name=""/>
        <dsp:cNvSpPr/>
      </dsp:nvSpPr>
      <dsp:spPr>
        <a:xfrm>
          <a:off x="1937166" y="832728"/>
          <a:ext cx="166227" cy="623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3354"/>
              </a:lnTo>
              <a:lnTo>
                <a:pt x="166227" y="6233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EC7CC-72FD-48A6-9A0A-7F0F5AE75DEE}">
      <dsp:nvSpPr>
        <dsp:cNvPr id="0" name=""/>
        <dsp:cNvSpPr/>
      </dsp:nvSpPr>
      <dsp:spPr>
        <a:xfrm>
          <a:off x="2103394" y="1040512"/>
          <a:ext cx="1329822" cy="831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海洋總動員</a:t>
          </a:r>
          <a:endParaRPr lang="zh-TW" altLang="en-US" sz="2300" kern="1200" dirty="0"/>
        </a:p>
      </dsp:txBody>
      <dsp:txXfrm>
        <a:off x="2127737" y="1064855"/>
        <a:ext cx="1281136" cy="782453"/>
      </dsp:txXfrm>
    </dsp:sp>
    <dsp:sp modelId="{34BE1B48-04FB-4A6C-A6FB-84EBEC151F9C}">
      <dsp:nvSpPr>
        <dsp:cNvPr id="0" name=""/>
        <dsp:cNvSpPr/>
      </dsp:nvSpPr>
      <dsp:spPr>
        <a:xfrm>
          <a:off x="1937166" y="832728"/>
          <a:ext cx="112197" cy="1878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8399"/>
              </a:lnTo>
              <a:lnTo>
                <a:pt x="112197" y="18783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87560A-0A05-42C7-BBA5-4B16430891C9}">
      <dsp:nvSpPr>
        <dsp:cNvPr id="0" name=""/>
        <dsp:cNvSpPr/>
      </dsp:nvSpPr>
      <dsp:spPr>
        <a:xfrm>
          <a:off x="2049363" y="2295558"/>
          <a:ext cx="1589909" cy="831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12;00</a:t>
          </a:r>
          <a:r>
            <a:rPr lang="zh-TW" altLang="en-US" sz="2300" kern="1200" dirty="0" smtClean="0"/>
            <a:t>午餐</a:t>
          </a:r>
          <a:endParaRPr lang="zh-TW" altLang="en-US" sz="2300" kern="1200" dirty="0"/>
        </a:p>
      </dsp:txBody>
      <dsp:txXfrm>
        <a:off x="2073706" y="2319901"/>
        <a:ext cx="1541223" cy="782453"/>
      </dsp:txXfrm>
    </dsp:sp>
    <dsp:sp modelId="{EEF2E3EA-886B-460F-91D4-C440F01F0804}">
      <dsp:nvSpPr>
        <dsp:cNvPr id="0" name=""/>
        <dsp:cNvSpPr/>
      </dsp:nvSpPr>
      <dsp:spPr>
        <a:xfrm>
          <a:off x="3848786" y="1588"/>
          <a:ext cx="1662278" cy="83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  摩天輪</a:t>
          </a:r>
          <a:endParaRPr lang="zh-TW" altLang="en-US" sz="3300" kern="1200" dirty="0"/>
        </a:p>
      </dsp:txBody>
      <dsp:txXfrm>
        <a:off x="3873129" y="25931"/>
        <a:ext cx="1613592" cy="782453"/>
      </dsp:txXfrm>
    </dsp:sp>
    <dsp:sp modelId="{A3E89802-EA3C-4A06-B54C-AB7C74E945FF}">
      <dsp:nvSpPr>
        <dsp:cNvPr id="0" name=""/>
        <dsp:cNvSpPr/>
      </dsp:nvSpPr>
      <dsp:spPr>
        <a:xfrm>
          <a:off x="4015014" y="832728"/>
          <a:ext cx="166227" cy="623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3354"/>
              </a:lnTo>
              <a:lnTo>
                <a:pt x="166227" y="6233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25632-E638-4336-8B26-177B14B7F6CC}">
      <dsp:nvSpPr>
        <dsp:cNvPr id="0" name=""/>
        <dsp:cNvSpPr/>
      </dsp:nvSpPr>
      <dsp:spPr>
        <a:xfrm>
          <a:off x="4181242" y="1040512"/>
          <a:ext cx="1329822" cy="831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雲霄飛車</a:t>
          </a:r>
          <a:endParaRPr lang="zh-TW" altLang="en-US" sz="2300" kern="1200" dirty="0"/>
        </a:p>
      </dsp:txBody>
      <dsp:txXfrm>
        <a:off x="4205585" y="1064855"/>
        <a:ext cx="1281136" cy="782453"/>
      </dsp:txXfrm>
    </dsp:sp>
    <dsp:sp modelId="{C620F537-38F7-414C-B217-6B96C302A639}">
      <dsp:nvSpPr>
        <dsp:cNvPr id="0" name=""/>
        <dsp:cNvSpPr/>
      </dsp:nvSpPr>
      <dsp:spPr>
        <a:xfrm>
          <a:off x="3899877" y="832728"/>
          <a:ext cx="91440" cy="1644275"/>
        </a:xfrm>
        <a:custGeom>
          <a:avLst/>
          <a:gdLst/>
          <a:ahLst/>
          <a:cxnLst/>
          <a:rect l="0" t="0" r="0" b="0"/>
          <a:pathLst>
            <a:path>
              <a:moveTo>
                <a:pt x="115136" y="0"/>
              </a:moveTo>
              <a:lnTo>
                <a:pt x="45720" y="1644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13B4C-3E20-498E-B844-D951036802BF}">
      <dsp:nvSpPr>
        <dsp:cNvPr id="0" name=""/>
        <dsp:cNvSpPr/>
      </dsp:nvSpPr>
      <dsp:spPr>
        <a:xfrm>
          <a:off x="3945597" y="2061434"/>
          <a:ext cx="1680882" cy="831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密室逃脫</a:t>
          </a:r>
          <a:endParaRPr lang="zh-TW" altLang="en-US" sz="2300" kern="1200" dirty="0"/>
        </a:p>
      </dsp:txBody>
      <dsp:txXfrm>
        <a:off x="3969940" y="2085777"/>
        <a:ext cx="1632196" cy="782453"/>
      </dsp:txXfrm>
    </dsp:sp>
    <dsp:sp modelId="{1A833EE8-AD7B-42E1-B48C-263983815F75}">
      <dsp:nvSpPr>
        <dsp:cNvPr id="0" name=""/>
        <dsp:cNvSpPr/>
      </dsp:nvSpPr>
      <dsp:spPr>
        <a:xfrm>
          <a:off x="4015014" y="832728"/>
          <a:ext cx="166227" cy="2701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1202"/>
              </a:lnTo>
              <a:lnTo>
                <a:pt x="166227" y="27012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1F5A4D-AD2C-4532-A32D-EE44D5FA53C9}">
      <dsp:nvSpPr>
        <dsp:cNvPr id="0" name=""/>
        <dsp:cNvSpPr/>
      </dsp:nvSpPr>
      <dsp:spPr>
        <a:xfrm>
          <a:off x="4181242" y="3118360"/>
          <a:ext cx="1329822" cy="831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海盜船</a:t>
          </a:r>
          <a:endParaRPr lang="zh-TW" altLang="en-US" sz="2300" kern="1200" dirty="0"/>
        </a:p>
      </dsp:txBody>
      <dsp:txXfrm>
        <a:off x="4205585" y="3142703"/>
        <a:ext cx="1281136" cy="782453"/>
      </dsp:txXfrm>
    </dsp:sp>
    <dsp:sp modelId="{1AC4DAFD-FC6A-4685-B3C3-242EB22096DA}">
      <dsp:nvSpPr>
        <dsp:cNvPr id="0" name=""/>
        <dsp:cNvSpPr/>
      </dsp:nvSpPr>
      <dsp:spPr>
        <a:xfrm>
          <a:off x="4015014" y="832728"/>
          <a:ext cx="166227" cy="3740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0126"/>
              </a:lnTo>
              <a:lnTo>
                <a:pt x="166227" y="3740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95E7C-012D-47CA-8C5F-689F14DB3A80}">
      <dsp:nvSpPr>
        <dsp:cNvPr id="0" name=""/>
        <dsp:cNvSpPr/>
      </dsp:nvSpPr>
      <dsp:spPr>
        <a:xfrm>
          <a:off x="4181242" y="4157284"/>
          <a:ext cx="1329822" cy="831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4;00</a:t>
          </a:r>
          <a:r>
            <a:rPr lang="zh-TW" altLang="en-US" sz="2300" kern="1200" dirty="0" smtClean="0"/>
            <a:t>放學</a:t>
          </a:r>
          <a:endParaRPr lang="zh-TW" altLang="en-US" sz="2300" kern="1200" dirty="0"/>
        </a:p>
      </dsp:txBody>
      <dsp:txXfrm>
        <a:off x="4205585" y="4181627"/>
        <a:ext cx="1281136" cy="782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29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74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21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17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28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13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703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841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22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44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72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6C2DC-B919-4AC6-9796-D1597DE2164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B0633-A7C4-4065-AE0B-C28A8547E3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91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66FF"/>
                </a:solidFill>
              </a:rPr>
              <a:t>兒童新樂園一日遊</a:t>
            </a:r>
            <a:endParaRPr lang="zh-TW" altLang="en-US" dirty="0">
              <a:solidFill>
                <a:srgbClr val="6666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設計者</a:t>
            </a:r>
            <a:r>
              <a:rPr lang="en-US" altLang="zh-TW" dirty="0" smtClean="0">
                <a:solidFill>
                  <a:srgbClr val="FF0000"/>
                </a:solidFill>
              </a:rPr>
              <a:t>;</a:t>
            </a:r>
            <a:r>
              <a:rPr lang="zh-TW" altLang="en-US" dirty="0" smtClean="0">
                <a:solidFill>
                  <a:srgbClr val="FF0000"/>
                </a:solidFill>
              </a:rPr>
              <a:t>劉泓蔚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52651" y="0"/>
            <a:ext cx="5408023" cy="1724297"/>
          </a:xfrm>
        </p:spPr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556326820"/>
              </p:ext>
            </p:extLst>
          </p:nvPr>
        </p:nvGraphicFramePr>
        <p:xfrm>
          <a:off x="2020388" y="1867986"/>
          <a:ext cx="7633063" cy="4990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03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簡介</a:t>
            </a: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33303" y="2364377"/>
            <a:ext cx="7197634" cy="428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30</Words>
  <Application>Microsoft Office PowerPoint</Application>
  <PresentationFormat>寬螢幕</PresentationFormat>
  <Paragraphs>12</Paragraphs>
  <Slides>3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2021-12-28T06:38:12Z</dcterms:created>
  <dcterms:modified xsi:type="dcterms:W3CDTF">2022-01-11T07:00:54Z</dcterms:modified>
</cp:coreProperties>
</file>