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FFE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AA94C-7987-47D5-957C-0CFD329FC1F1}" type="doc">
      <dgm:prSet loTypeId="urn:microsoft.com/office/officeart/2005/8/layout/process5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5971A5B-2853-4723-B199-622B1C6BCBA0}">
      <dgm:prSet phldrT="[文字]"/>
      <dgm:spPr/>
      <dgm:t>
        <a:bodyPr/>
        <a:lstStyle/>
        <a:p>
          <a:r>
            <a:rPr lang="en-US" altLang="zh-TW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9:00</a:t>
          </a:r>
          <a:r>
            <a:rPr lang="zh-TW" altLang="en-US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開完</a:t>
          </a:r>
          <a:endParaRPr lang="zh-TW" altLang="en-US" dirty="0">
            <a:latin typeface="文鼎甜妞體P" panose="020B0602010101010101" pitchFamily="34" charset="-120"/>
            <a:ea typeface="文鼎甜妞體P" panose="020B0602010101010101" pitchFamily="34" charset="-120"/>
          </a:endParaRPr>
        </a:p>
      </dgm:t>
    </dgm:pt>
    <dgm:pt modelId="{1825CE0C-DBD3-4724-9E02-2DC7EE014AC5}" type="parTrans" cxnId="{713A7E47-EAC9-4BFC-AA39-12B69F295B1A}">
      <dgm:prSet/>
      <dgm:spPr/>
      <dgm:t>
        <a:bodyPr/>
        <a:lstStyle/>
        <a:p>
          <a:endParaRPr lang="zh-TW" altLang="en-US"/>
        </a:p>
      </dgm:t>
    </dgm:pt>
    <dgm:pt modelId="{427AF82C-B174-4ACC-95A8-FA6F8EED23E7}" type="sibTrans" cxnId="{713A7E47-EAC9-4BFC-AA39-12B69F295B1A}">
      <dgm:prSet/>
      <dgm:spPr/>
      <dgm:t>
        <a:bodyPr/>
        <a:lstStyle/>
        <a:p>
          <a:endParaRPr lang="zh-TW" altLang="en-US"/>
        </a:p>
      </dgm:t>
    </dgm:pt>
    <dgm:pt modelId="{6FD1975F-70C4-4EB6-A6FF-DD43E270F1A7}">
      <dgm:prSet phldrT="[文字]"/>
      <dgm:spPr/>
      <dgm:t>
        <a:bodyPr/>
        <a:lstStyle/>
        <a:p>
          <a:r>
            <a:rPr lang="zh-TW" altLang="en-US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星際飛車</a:t>
          </a:r>
          <a:endParaRPr lang="zh-TW" altLang="en-US" dirty="0">
            <a:latin typeface="文鼎甜妞體P" panose="020B0602010101010101" pitchFamily="34" charset="-120"/>
            <a:ea typeface="文鼎甜妞體P" panose="020B0602010101010101" pitchFamily="34" charset="-120"/>
          </a:endParaRPr>
        </a:p>
      </dgm:t>
    </dgm:pt>
    <dgm:pt modelId="{9AA080B4-0D7D-499E-9E2A-A385977631BE}" type="parTrans" cxnId="{3297A446-353B-420A-BAE4-8A2D0745A172}">
      <dgm:prSet/>
      <dgm:spPr/>
      <dgm:t>
        <a:bodyPr/>
        <a:lstStyle/>
        <a:p>
          <a:endParaRPr lang="zh-TW" altLang="en-US"/>
        </a:p>
      </dgm:t>
    </dgm:pt>
    <dgm:pt modelId="{F2CE5184-8F59-4A94-BE8F-3DCCC7E19967}" type="sibTrans" cxnId="{3297A446-353B-420A-BAE4-8A2D0745A172}">
      <dgm:prSet/>
      <dgm:spPr/>
      <dgm:t>
        <a:bodyPr/>
        <a:lstStyle/>
        <a:p>
          <a:endParaRPr lang="zh-TW" altLang="en-US"/>
        </a:p>
      </dgm:t>
    </dgm:pt>
    <dgm:pt modelId="{B0C217F0-4C57-4E48-B2F3-E18B7414021B}">
      <dgm:prSet phldrT="[文字]"/>
      <dgm:spPr/>
      <dgm:t>
        <a:bodyPr/>
        <a:lstStyle/>
        <a:p>
          <a:r>
            <a:rPr lang="zh-TW" altLang="en-US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密室逃脫</a:t>
          </a:r>
          <a:endParaRPr lang="zh-TW" altLang="en-US" dirty="0">
            <a:latin typeface="文鼎甜妞體P" panose="020B0602010101010101" pitchFamily="34" charset="-120"/>
            <a:ea typeface="文鼎甜妞體P" panose="020B0602010101010101" pitchFamily="34" charset="-120"/>
          </a:endParaRPr>
        </a:p>
      </dgm:t>
    </dgm:pt>
    <dgm:pt modelId="{A3E5E322-BE00-4027-B331-833A1BF25035}" type="parTrans" cxnId="{8047E7DC-7E63-49C5-934E-A692EF4A220C}">
      <dgm:prSet/>
      <dgm:spPr/>
      <dgm:t>
        <a:bodyPr/>
        <a:lstStyle/>
        <a:p>
          <a:endParaRPr lang="zh-TW" altLang="en-US"/>
        </a:p>
      </dgm:t>
    </dgm:pt>
    <dgm:pt modelId="{7082EFCD-C062-4612-A75B-D2CD7251325A}" type="sibTrans" cxnId="{8047E7DC-7E63-49C5-934E-A692EF4A220C}">
      <dgm:prSet/>
      <dgm:spPr/>
      <dgm:t>
        <a:bodyPr/>
        <a:lstStyle/>
        <a:p>
          <a:endParaRPr lang="zh-TW" altLang="en-US"/>
        </a:p>
      </dgm:t>
    </dgm:pt>
    <dgm:pt modelId="{F1B8CA46-53DB-4073-A1C0-7502B3A44680}">
      <dgm:prSet phldrT="[文字]"/>
      <dgm:spPr/>
      <dgm:t>
        <a:bodyPr/>
        <a:lstStyle/>
        <a:p>
          <a:r>
            <a:rPr lang="zh-TW" altLang="en-US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午餐</a:t>
          </a:r>
          <a:r>
            <a:rPr lang="en-US" altLang="zh-TW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12:00</a:t>
          </a:r>
          <a:endParaRPr lang="zh-TW" altLang="en-US" dirty="0">
            <a:latin typeface="文鼎甜妞體P" panose="020B0602010101010101" pitchFamily="34" charset="-120"/>
            <a:ea typeface="文鼎甜妞體P" panose="020B0602010101010101" pitchFamily="34" charset="-120"/>
          </a:endParaRPr>
        </a:p>
      </dgm:t>
    </dgm:pt>
    <dgm:pt modelId="{1D7A655E-47DA-4FBE-8FBB-60B147B5E1EF}" type="parTrans" cxnId="{F98AA472-50B0-4F30-961F-E7B620ED68C1}">
      <dgm:prSet/>
      <dgm:spPr/>
      <dgm:t>
        <a:bodyPr/>
        <a:lstStyle/>
        <a:p>
          <a:endParaRPr lang="zh-TW" altLang="en-US"/>
        </a:p>
      </dgm:t>
    </dgm:pt>
    <dgm:pt modelId="{D0371ABA-DEA6-4952-BF44-6A2774A282EC}" type="sibTrans" cxnId="{F98AA472-50B0-4F30-961F-E7B620ED68C1}">
      <dgm:prSet/>
      <dgm:spPr/>
      <dgm:t>
        <a:bodyPr/>
        <a:lstStyle/>
        <a:p>
          <a:endParaRPr lang="zh-TW" altLang="en-US"/>
        </a:p>
      </dgm:t>
    </dgm:pt>
    <dgm:pt modelId="{E5C7BAEB-7D56-4B6E-9C4A-F2CDDD0810AE}">
      <dgm:prSet phldrT="[文字]"/>
      <dgm:spPr/>
      <dgm:t>
        <a:bodyPr/>
        <a:lstStyle/>
        <a:p>
          <a:r>
            <a:rPr lang="zh-TW" altLang="en-US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吼吼樹屋</a:t>
          </a:r>
          <a:endParaRPr lang="zh-TW" altLang="en-US" dirty="0">
            <a:latin typeface="文鼎甜妞體P" panose="020B0602010101010101" pitchFamily="34" charset="-120"/>
            <a:ea typeface="文鼎甜妞體P" panose="020B0602010101010101" pitchFamily="34" charset="-120"/>
          </a:endParaRPr>
        </a:p>
      </dgm:t>
    </dgm:pt>
    <dgm:pt modelId="{A9BF0310-CAB6-42F7-B22C-EE9CE7003428}" type="parTrans" cxnId="{0559BD06-A04F-408D-B25A-8086086F5175}">
      <dgm:prSet/>
      <dgm:spPr/>
      <dgm:t>
        <a:bodyPr/>
        <a:lstStyle/>
        <a:p>
          <a:endParaRPr lang="zh-TW" altLang="en-US"/>
        </a:p>
      </dgm:t>
    </dgm:pt>
    <dgm:pt modelId="{7FE2852A-7CC5-41AD-9C6C-F0A49F6004A9}" type="sibTrans" cxnId="{0559BD06-A04F-408D-B25A-8086086F5175}">
      <dgm:prSet/>
      <dgm:spPr/>
      <dgm:t>
        <a:bodyPr/>
        <a:lstStyle/>
        <a:p>
          <a:endParaRPr lang="zh-TW" altLang="en-US"/>
        </a:p>
      </dgm:t>
    </dgm:pt>
    <dgm:pt modelId="{901A11BD-3700-4ACC-85F8-F09B4923DD45}">
      <dgm:prSet phldrT="[文字]"/>
      <dgm:spPr/>
      <dgm:t>
        <a:bodyPr/>
        <a:lstStyle/>
        <a:p>
          <a:r>
            <a:rPr lang="zh-TW" altLang="en-US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摩天輪</a:t>
          </a:r>
          <a:endParaRPr lang="en-US" altLang="zh-TW" dirty="0" smtClean="0">
            <a:latin typeface="文鼎甜妞體P" panose="020B0602010101010101" pitchFamily="34" charset="-120"/>
            <a:ea typeface="文鼎甜妞體P" panose="020B0602010101010101" pitchFamily="34" charset="-120"/>
          </a:endParaRPr>
        </a:p>
      </dgm:t>
    </dgm:pt>
    <dgm:pt modelId="{E93F197E-5199-4F8F-8228-AEB8F00ADE66}" type="parTrans" cxnId="{993713B5-C1E7-4DF0-B053-4760E6C4F8CE}">
      <dgm:prSet/>
      <dgm:spPr/>
      <dgm:t>
        <a:bodyPr/>
        <a:lstStyle/>
        <a:p>
          <a:endParaRPr lang="zh-TW" altLang="en-US"/>
        </a:p>
      </dgm:t>
    </dgm:pt>
    <dgm:pt modelId="{E9245A9D-9C7D-4755-B40A-8A089FDDE87F}" type="sibTrans" cxnId="{993713B5-C1E7-4DF0-B053-4760E6C4F8CE}">
      <dgm:prSet/>
      <dgm:spPr/>
      <dgm:t>
        <a:bodyPr/>
        <a:lstStyle/>
        <a:p>
          <a:endParaRPr lang="zh-TW" altLang="en-US"/>
        </a:p>
      </dgm:t>
    </dgm:pt>
    <dgm:pt modelId="{9725BEBD-CD31-4935-9085-88BBB1D0CD8C}">
      <dgm:prSet phldrT="[文字]"/>
      <dgm:spPr/>
      <dgm:t>
        <a:bodyPr/>
        <a:lstStyle/>
        <a:p>
          <a:r>
            <a:rPr lang="zh-TW" altLang="en-US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碰碰車</a:t>
          </a:r>
          <a:endParaRPr lang="en-US" altLang="zh-TW" dirty="0" smtClean="0">
            <a:latin typeface="文鼎甜妞體P" panose="020B0602010101010101" pitchFamily="34" charset="-120"/>
            <a:ea typeface="文鼎甜妞體P" panose="020B0602010101010101" pitchFamily="34" charset="-120"/>
          </a:endParaRPr>
        </a:p>
      </dgm:t>
    </dgm:pt>
    <dgm:pt modelId="{567B0942-D608-4AE4-B699-652061E119BF}" type="parTrans" cxnId="{881A559E-E440-430D-8A29-0B65EAD1B471}">
      <dgm:prSet/>
      <dgm:spPr/>
      <dgm:t>
        <a:bodyPr/>
        <a:lstStyle/>
        <a:p>
          <a:endParaRPr lang="zh-TW" altLang="en-US"/>
        </a:p>
      </dgm:t>
    </dgm:pt>
    <dgm:pt modelId="{89D6135B-EB2F-4906-879B-30756CFA2370}" type="sibTrans" cxnId="{881A559E-E440-430D-8A29-0B65EAD1B471}">
      <dgm:prSet/>
      <dgm:spPr/>
      <dgm:t>
        <a:bodyPr/>
        <a:lstStyle/>
        <a:p>
          <a:endParaRPr lang="zh-TW" altLang="en-US"/>
        </a:p>
      </dgm:t>
    </dgm:pt>
    <dgm:pt modelId="{70F35B6C-0AB5-4480-9E4E-F55C26DB43B6}">
      <dgm:prSet phldrT="[文字]"/>
      <dgm:spPr/>
      <dgm:t>
        <a:bodyPr/>
        <a:lstStyle/>
        <a:p>
          <a:r>
            <a:rPr lang="zh-TW" altLang="en-US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小飛龍</a:t>
          </a:r>
          <a:endParaRPr lang="en-US" altLang="zh-TW" dirty="0" smtClean="0">
            <a:latin typeface="文鼎甜妞體P" panose="020B0602010101010101" pitchFamily="34" charset="-120"/>
            <a:ea typeface="文鼎甜妞體P" panose="020B0602010101010101" pitchFamily="34" charset="-120"/>
          </a:endParaRPr>
        </a:p>
      </dgm:t>
    </dgm:pt>
    <dgm:pt modelId="{508D0300-619A-4473-9500-C57DBFC6C325}" type="parTrans" cxnId="{F7F4A5EB-09BF-4CEC-A20F-FF2F93CC2231}">
      <dgm:prSet/>
      <dgm:spPr/>
      <dgm:t>
        <a:bodyPr/>
        <a:lstStyle/>
        <a:p>
          <a:endParaRPr lang="zh-TW" altLang="en-US"/>
        </a:p>
      </dgm:t>
    </dgm:pt>
    <dgm:pt modelId="{EC3F4CDC-6769-41FC-A76A-D9F3A4B9C72A}" type="sibTrans" cxnId="{F7F4A5EB-09BF-4CEC-A20F-FF2F93CC2231}">
      <dgm:prSet/>
      <dgm:spPr/>
      <dgm:t>
        <a:bodyPr/>
        <a:lstStyle/>
        <a:p>
          <a:endParaRPr lang="zh-TW" altLang="en-US"/>
        </a:p>
      </dgm:t>
    </dgm:pt>
    <dgm:pt modelId="{E9AD508B-7FCB-42C4-805A-04CF45C995AC}">
      <dgm:prSet phldrT="[文字]"/>
      <dgm:spPr/>
      <dgm:t>
        <a:bodyPr/>
        <a:lstStyle/>
        <a:p>
          <a:r>
            <a:rPr lang="zh-TW" altLang="en-US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宇宙迴旋</a:t>
          </a:r>
          <a:endParaRPr lang="en-US" altLang="zh-TW" dirty="0" smtClean="0">
            <a:latin typeface="文鼎甜妞體P" panose="020B0602010101010101" pitchFamily="34" charset="-120"/>
            <a:ea typeface="文鼎甜妞體P" panose="020B0602010101010101" pitchFamily="34" charset="-120"/>
          </a:endParaRPr>
        </a:p>
      </dgm:t>
    </dgm:pt>
    <dgm:pt modelId="{02287838-56CD-428A-80D8-E7C2DA46162E}" type="parTrans" cxnId="{104F0528-EA32-4493-9492-54BEB73648B6}">
      <dgm:prSet/>
      <dgm:spPr/>
      <dgm:t>
        <a:bodyPr/>
        <a:lstStyle/>
        <a:p>
          <a:endParaRPr lang="zh-TW" altLang="en-US"/>
        </a:p>
      </dgm:t>
    </dgm:pt>
    <dgm:pt modelId="{706EC68E-9066-48DF-8218-F6594E8FE74E}" type="sibTrans" cxnId="{104F0528-EA32-4493-9492-54BEB73648B6}">
      <dgm:prSet/>
      <dgm:spPr/>
      <dgm:t>
        <a:bodyPr/>
        <a:lstStyle/>
        <a:p>
          <a:endParaRPr lang="zh-TW" altLang="en-US"/>
        </a:p>
      </dgm:t>
    </dgm:pt>
    <dgm:pt modelId="{13FE9D99-8722-4744-9099-0B09C4BB9DAA}" type="pres">
      <dgm:prSet presAssocID="{1B3AA94C-7987-47D5-957C-0CFD329FC1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212D36D-0670-4646-9E90-82D5A66761B1}" type="pres">
      <dgm:prSet presAssocID="{65971A5B-2853-4723-B199-622B1C6BCBA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F27E20-817A-42EB-8F59-37BE760E1541}" type="pres">
      <dgm:prSet presAssocID="{427AF82C-B174-4ACC-95A8-FA6F8EED23E7}" presName="sibTrans" presStyleLbl="sibTrans2D1" presStyleIdx="0" presStyleCnt="8"/>
      <dgm:spPr/>
      <dgm:t>
        <a:bodyPr/>
        <a:lstStyle/>
        <a:p>
          <a:endParaRPr lang="zh-TW" altLang="en-US"/>
        </a:p>
      </dgm:t>
    </dgm:pt>
    <dgm:pt modelId="{B61A750D-BC38-4A21-BCEA-CB97948D7E62}" type="pres">
      <dgm:prSet presAssocID="{427AF82C-B174-4ACC-95A8-FA6F8EED23E7}" presName="connectorText" presStyleLbl="sibTrans2D1" presStyleIdx="0" presStyleCnt="8"/>
      <dgm:spPr/>
      <dgm:t>
        <a:bodyPr/>
        <a:lstStyle/>
        <a:p>
          <a:endParaRPr lang="zh-TW" altLang="en-US"/>
        </a:p>
      </dgm:t>
    </dgm:pt>
    <dgm:pt modelId="{4B7EAD16-EC7A-4587-9276-A133F6EA9E0D}" type="pres">
      <dgm:prSet presAssocID="{6FD1975F-70C4-4EB6-A6FF-DD43E270F1A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8FAC3E-8CD5-43C6-AB91-5597961701B1}" type="pres">
      <dgm:prSet presAssocID="{F2CE5184-8F59-4A94-BE8F-3DCCC7E19967}" presName="sibTrans" presStyleLbl="sibTrans2D1" presStyleIdx="1" presStyleCnt="8"/>
      <dgm:spPr/>
      <dgm:t>
        <a:bodyPr/>
        <a:lstStyle/>
        <a:p>
          <a:endParaRPr lang="zh-TW" altLang="en-US"/>
        </a:p>
      </dgm:t>
    </dgm:pt>
    <dgm:pt modelId="{1AAC8BB5-04C4-4899-856F-09990F66769B}" type="pres">
      <dgm:prSet presAssocID="{F2CE5184-8F59-4A94-BE8F-3DCCC7E19967}" presName="connectorText" presStyleLbl="sibTrans2D1" presStyleIdx="1" presStyleCnt="8"/>
      <dgm:spPr/>
      <dgm:t>
        <a:bodyPr/>
        <a:lstStyle/>
        <a:p>
          <a:endParaRPr lang="zh-TW" altLang="en-US"/>
        </a:p>
      </dgm:t>
    </dgm:pt>
    <dgm:pt modelId="{8E311B68-CE9A-46C5-90F9-9CABA575A686}" type="pres">
      <dgm:prSet presAssocID="{B0C217F0-4C57-4E48-B2F3-E18B741402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48FD25-C272-4BB1-8F1B-F5E5881F5D63}" type="pres">
      <dgm:prSet presAssocID="{7082EFCD-C062-4612-A75B-D2CD7251325A}" presName="sibTrans" presStyleLbl="sibTrans2D1" presStyleIdx="2" presStyleCnt="8"/>
      <dgm:spPr/>
      <dgm:t>
        <a:bodyPr/>
        <a:lstStyle/>
        <a:p>
          <a:endParaRPr lang="zh-TW" altLang="en-US"/>
        </a:p>
      </dgm:t>
    </dgm:pt>
    <dgm:pt modelId="{AC9AA504-9F64-46BD-9DDE-3250F86F04D3}" type="pres">
      <dgm:prSet presAssocID="{7082EFCD-C062-4612-A75B-D2CD7251325A}" presName="connectorText" presStyleLbl="sibTrans2D1" presStyleIdx="2" presStyleCnt="8"/>
      <dgm:spPr/>
      <dgm:t>
        <a:bodyPr/>
        <a:lstStyle/>
        <a:p>
          <a:endParaRPr lang="zh-TW" altLang="en-US"/>
        </a:p>
      </dgm:t>
    </dgm:pt>
    <dgm:pt modelId="{AD831299-99FC-4E4E-A5CB-791BBABFDF98}" type="pres">
      <dgm:prSet presAssocID="{F1B8CA46-53DB-4073-A1C0-7502B3A4468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DA1F61-09B4-4404-ACF2-F4E2CB8FFB2D}" type="pres">
      <dgm:prSet presAssocID="{D0371ABA-DEA6-4952-BF44-6A2774A282EC}" presName="sibTrans" presStyleLbl="sibTrans2D1" presStyleIdx="3" presStyleCnt="8"/>
      <dgm:spPr/>
      <dgm:t>
        <a:bodyPr/>
        <a:lstStyle/>
        <a:p>
          <a:endParaRPr lang="zh-TW" altLang="en-US"/>
        </a:p>
      </dgm:t>
    </dgm:pt>
    <dgm:pt modelId="{B2E31F6B-7A77-46AF-B4AD-6525750590F0}" type="pres">
      <dgm:prSet presAssocID="{D0371ABA-DEA6-4952-BF44-6A2774A282EC}" presName="connectorText" presStyleLbl="sibTrans2D1" presStyleIdx="3" presStyleCnt="8"/>
      <dgm:spPr/>
      <dgm:t>
        <a:bodyPr/>
        <a:lstStyle/>
        <a:p>
          <a:endParaRPr lang="zh-TW" altLang="en-US"/>
        </a:p>
      </dgm:t>
    </dgm:pt>
    <dgm:pt modelId="{8353C6CF-7ADB-4F59-A1A1-640EB27E7C62}" type="pres">
      <dgm:prSet presAssocID="{E5C7BAEB-7D56-4B6E-9C4A-F2CDDD0810A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2FD84C-AAB8-4541-8D31-85838C6D2E51}" type="pres">
      <dgm:prSet presAssocID="{7FE2852A-7CC5-41AD-9C6C-F0A49F6004A9}" presName="sibTrans" presStyleLbl="sibTrans2D1" presStyleIdx="4" presStyleCnt="8"/>
      <dgm:spPr/>
      <dgm:t>
        <a:bodyPr/>
        <a:lstStyle/>
        <a:p>
          <a:endParaRPr lang="zh-TW" altLang="en-US"/>
        </a:p>
      </dgm:t>
    </dgm:pt>
    <dgm:pt modelId="{AE890639-03BE-46C0-A12F-F9758C366C7B}" type="pres">
      <dgm:prSet presAssocID="{7FE2852A-7CC5-41AD-9C6C-F0A49F6004A9}" presName="connectorText" presStyleLbl="sibTrans2D1" presStyleIdx="4" presStyleCnt="8"/>
      <dgm:spPr/>
      <dgm:t>
        <a:bodyPr/>
        <a:lstStyle/>
        <a:p>
          <a:endParaRPr lang="zh-TW" altLang="en-US"/>
        </a:p>
      </dgm:t>
    </dgm:pt>
    <dgm:pt modelId="{129BF9A6-2530-4FCC-AB33-8C4B5C3A5BF0}" type="pres">
      <dgm:prSet presAssocID="{901A11BD-3700-4ACC-85F8-F09B4923DD4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633B83-4112-474A-AA59-20DB7698870D}" type="pres">
      <dgm:prSet presAssocID="{E9245A9D-9C7D-4755-B40A-8A089FDDE87F}" presName="sibTrans" presStyleLbl="sibTrans2D1" presStyleIdx="5" presStyleCnt="8"/>
      <dgm:spPr/>
      <dgm:t>
        <a:bodyPr/>
        <a:lstStyle/>
        <a:p>
          <a:endParaRPr lang="zh-TW" altLang="en-US"/>
        </a:p>
      </dgm:t>
    </dgm:pt>
    <dgm:pt modelId="{F717C44C-05CD-48C5-84F5-44F445308D07}" type="pres">
      <dgm:prSet presAssocID="{E9245A9D-9C7D-4755-B40A-8A089FDDE87F}" presName="connectorText" presStyleLbl="sibTrans2D1" presStyleIdx="5" presStyleCnt="8"/>
      <dgm:spPr/>
      <dgm:t>
        <a:bodyPr/>
        <a:lstStyle/>
        <a:p>
          <a:endParaRPr lang="zh-TW" altLang="en-US"/>
        </a:p>
      </dgm:t>
    </dgm:pt>
    <dgm:pt modelId="{B2D416AE-F2BB-4ACB-8E4E-5700C5D56AED}" type="pres">
      <dgm:prSet presAssocID="{70F35B6C-0AB5-4480-9E4E-F55C26DB43B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331C55-E179-4517-8E0C-8B54D260C7B2}" type="pres">
      <dgm:prSet presAssocID="{EC3F4CDC-6769-41FC-A76A-D9F3A4B9C72A}" presName="sibTrans" presStyleLbl="sibTrans2D1" presStyleIdx="6" presStyleCnt="8"/>
      <dgm:spPr/>
      <dgm:t>
        <a:bodyPr/>
        <a:lstStyle/>
        <a:p>
          <a:endParaRPr lang="zh-TW" altLang="en-US"/>
        </a:p>
      </dgm:t>
    </dgm:pt>
    <dgm:pt modelId="{7A5703A0-4D68-4CF3-BC86-177795D0D3C1}" type="pres">
      <dgm:prSet presAssocID="{EC3F4CDC-6769-41FC-A76A-D9F3A4B9C72A}" presName="connectorText" presStyleLbl="sibTrans2D1" presStyleIdx="6" presStyleCnt="8"/>
      <dgm:spPr/>
      <dgm:t>
        <a:bodyPr/>
        <a:lstStyle/>
        <a:p>
          <a:endParaRPr lang="zh-TW" altLang="en-US"/>
        </a:p>
      </dgm:t>
    </dgm:pt>
    <dgm:pt modelId="{ACB96EE3-849D-4960-94A1-E346AB6D25D5}" type="pres">
      <dgm:prSet presAssocID="{9725BEBD-CD31-4935-9085-88BBB1D0CD8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19DB11-7C99-476F-8CAD-C9B23E816A9E}" type="pres">
      <dgm:prSet presAssocID="{89D6135B-EB2F-4906-879B-30756CFA2370}" presName="sibTrans" presStyleLbl="sibTrans2D1" presStyleIdx="7" presStyleCnt="8"/>
      <dgm:spPr/>
      <dgm:t>
        <a:bodyPr/>
        <a:lstStyle/>
        <a:p>
          <a:endParaRPr lang="zh-TW" altLang="en-US"/>
        </a:p>
      </dgm:t>
    </dgm:pt>
    <dgm:pt modelId="{67FE1609-9AFB-4403-8F30-25478509A3CC}" type="pres">
      <dgm:prSet presAssocID="{89D6135B-EB2F-4906-879B-30756CFA2370}" presName="connectorText" presStyleLbl="sibTrans2D1" presStyleIdx="7" presStyleCnt="8"/>
      <dgm:spPr/>
      <dgm:t>
        <a:bodyPr/>
        <a:lstStyle/>
        <a:p>
          <a:endParaRPr lang="zh-TW" altLang="en-US"/>
        </a:p>
      </dgm:t>
    </dgm:pt>
    <dgm:pt modelId="{5BC8759D-136E-4BCC-93D4-248D48652D80}" type="pres">
      <dgm:prSet presAssocID="{E9AD508B-7FCB-42C4-805A-04CF45C995A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165AD84-26B1-44D5-B9AC-BA8D9FF874C8}" type="presOf" srcId="{F1B8CA46-53DB-4073-A1C0-7502B3A44680}" destId="{AD831299-99FC-4E4E-A5CB-791BBABFDF98}" srcOrd="0" destOrd="0" presId="urn:microsoft.com/office/officeart/2005/8/layout/process5"/>
    <dgm:cxn modelId="{5DC55D3C-650C-4250-86D1-0968C231E3B0}" type="presOf" srcId="{E9245A9D-9C7D-4755-B40A-8A089FDDE87F}" destId="{F717C44C-05CD-48C5-84F5-44F445308D07}" srcOrd="1" destOrd="0" presId="urn:microsoft.com/office/officeart/2005/8/layout/process5"/>
    <dgm:cxn modelId="{50FFB8DB-727D-4FE1-BC09-FA29A9B77D65}" type="presOf" srcId="{901A11BD-3700-4ACC-85F8-F09B4923DD45}" destId="{129BF9A6-2530-4FCC-AB33-8C4B5C3A5BF0}" srcOrd="0" destOrd="0" presId="urn:microsoft.com/office/officeart/2005/8/layout/process5"/>
    <dgm:cxn modelId="{F7F4A5EB-09BF-4CEC-A20F-FF2F93CC2231}" srcId="{1B3AA94C-7987-47D5-957C-0CFD329FC1F1}" destId="{70F35B6C-0AB5-4480-9E4E-F55C26DB43B6}" srcOrd="6" destOrd="0" parTransId="{508D0300-619A-4473-9500-C57DBFC6C325}" sibTransId="{EC3F4CDC-6769-41FC-A76A-D9F3A4B9C72A}"/>
    <dgm:cxn modelId="{59B394A1-80F6-4D30-8303-F7E023867C93}" type="presOf" srcId="{7FE2852A-7CC5-41AD-9C6C-F0A49F6004A9}" destId="{D72FD84C-AAB8-4541-8D31-85838C6D2E51}" srcOrd="0" destOrd="0" presId="urn:microsoft.com/office/officeart/2005/8/layout/process5"/>
    <dgm:cxn modelId="{2E84D67D-7634-4359-9A3F-C76C1D4549B1}" type="presOf" srcId="{70F35B6C-0AB5-4480-9E4E-F55C26DB43B6}" destId="{B2D416AE-F2BB-4ACB-8E4E-5700C5D56AED}" srcOrd="0" destOrd="0" presId="urn:microsoft.com/office/officeart/2005/8/layout/process5"/>
    <dgm:cxn modelId="{309B954A-9256-4D51-A9BF-9273307032BD}" type="presOf" srcId="{E9245A9D-9C7D-4755-B40A-8A089FDDE87F}" destId="{94633B83-4112-474A-AA59-20DB7698870D}" srcOrd="0" destOrd="0" presId="urn:microsoft.com/office/officeart/2005/8/layout/process5"/>
    <dgm:cxn modelId="{E48C0FA8-1FCE-4322-BAE0-B8994237460C}" type="presOf" srcId="{7082EFCD-C062-4612-A75B-D2CD7251325A}" destId="{3C48FD25-C272-4BB1-8F1B-F5E5881F5D63}" srcOrd="0" destOrd="0" presId="urn:microsoft.com/office/officeart/2005/8/layout/process5"/>
    <dgm:cxn modelId="{CB6729B0-4A4D-490E-B468-E356243F12C8}" type="presOf" srcId="{F2CE5184-8F59-4A94-BE8F-3DCCC7E19967}" destId="{1AAC8BB5-04C4-4899-856F-09990F66769B}" srcOrd="1" destOrd="0" presId="urn:microsoft.com/office/officeart/2005/8/layout/process5"/>
    <dgm:cxn modelId="{1EF480E2-B43F-4A7F-AB75-3B2DB32E209E}" type="presOf" srcId="{65971A5B-2853-4723-B199-622B1C6BCBA0}" destId="{2212D36D-0670-4646-9E90-82D5A66761B1}" srcOrd="0" destOrd="0" presId="urn:microsoft.com/office/officeart/2005/8/layout/process5"/>
    <dgm:cxn modelId="{62BA6F02-063E-434D-BEFD-21506A7A0AD2}" type="presOf" srcId="{E9AD508B-7FCB-42C4-805A-04CF45C995AC}" destId="{5BC8759D-136E-4BCC-93D4-248D48652D80}" srcOrd="0" destOrd="0" presId="urn:microsoft.com/office/officeart/2005/8/layout/process5"/>
    <dgm:cxn modelId="{104F0528-EA32-4493-9492-54BEB73648B6}" srcId="{1B3AA94C-7987-47D5-957C-0CFD329FC1F1}" destId="{E9AD508B-7FCB-42C4-805A-04CF45C995AC}" srcOrd="8" destOrd="0" parTransId="{02287838-56CD-428A-80D8-E7C2DA46162E}" sibTransId="{706EC68E-9066-48DF-8218-F6594E8FE74E}"/>
    <dgm:cxn modelId="{B331C24F-CC4A-41BB-BB75-C19EBFE9FE57}" type="presOf" srcId="{427AF82C-B174-4ACC-95A8-FA6F8EED23E7}" destId="{B61A750D-BC38-4A21-BCEA-CB97948D7E62}" srcOrd="1" destOrd="0" presId="urn:microsoft.com/office/officeart/2005/8/layout/process5"/>
    <dgm:cxn modelId="{55695C85-1AB2-4140-8A46-B6C8E37CE211}" type="presOf" srcId="{E5C7BAEB-7D56-4B6E-9C4A-F2CDDD0810AE}" destId="{8353C6CF-7ADB-4F59-A1A1-640EB27E7C62}" srcOrd="0" destOrd="0" presId="urn:microsoft.com/office/officeart/2005/8/layout/process5"/>
    <dgm:cxn modelId="{5D291A6E-FD33-4297-9E50-B6538509CA29}" type="presOf" srcId="{7FE2852A-7CC5-41AD-9C6C-F0A49F6004A9}" destId="{AE890639-03BE-46C0-A12F-F9758C366C7B}" srcOrd="1" destOrd="0" presId="urn:microsoft.com/office/officeart/2005/8/layout/process5"/>
    <dgm:cxn modelId="{881A559E-E440-430D-8A29-0B65EAD1B471}" srcId="{1B3AA94C-7987-47D5-957C-0CFD329FC1F1}" destId="{9725BEBD-CD31-4935-9085-88BBB1D0CD8C}" srcOrd="7" destOrd="0" parTransId="{567B0942-D608-4AE4-B699-652061E119BF}" sibTransId="{89D6135B-EB2F-4906-879B-30756CFA2370}"/>
    <dgm:cxn modelId="{ABFDE448-322F-4CEE-BA68-C20F5BE73233}" type="presOf" srcId="{D0371ABA-DEA6-4952-BF44-6A2774A282EC}" destId="{B2E31F6B-7A77-46AF-B4AD-6525750590F0}" srcOrd="1" destOrd="0" presId="urn:microsoft.com/office/officeart/2005/8/layout/process5"/>
    <dgm:cxn modelId="{C754846B-52BA-4A3B-97D1-5052F79F6206}" type="presOf" srcId="{EC3F4CDC-6769-41FC-A76A-D9F3A4B9C72A}" destId="{B5331C55-E179-4517-8E0C-8B54D260C7B2}" srcOrd="0" destOrd="0" presId="urn:microsoft.com/office/officeart/2005/8/layout/process5"/>
    <dgm:cxn modelId="{B1ABEE7E-D2B6-4467-A549-3C2C2978A2AD}" type="presOf" srcId="{D0371ABA-DEA6-4952-BF44-6A2774A282EC}" destId="{0EDA1F61-09B4-4404-ACF2-F4E2CB8FFB2D}" srcOrd="0" destOrd="0" presId="urn:microsoft.com/office/officeart/2005/8/layout/process5"/>
    <dgm:cxn modelId="{5E910E60-FF3A-46D3-8FD3-8370775C6756}" type="presOf" srcId="{B0C217F0-4C57-4E48-B2F3-E18B7414021B}" destId="{8E311B68-CE9A-46C5-90F9-9CABA575A686}" srcOrd="0" destOrd="0" presId="urn:microsoft.com/office/officeart/2005/8/layout/process5"/>
    <dgm:cxn modelId="{0559BD06-A04F-408D-B25A-8086086F5175}" srcId="{1B3AA94C-7987-47D5-957C-0CFD329FC1F1}" destId="{E5C7BAEB-7D56-4B6E-9C4A-F2CDDD0810AE}" srcOrd="4" destOrd="0" parTransId="{A9BF0310-CAB6-42F7-B22C-EE9CE7003428}" sibTransId="{7FE2852A-7CC5-41AD-9C6C-F0A49F6004A9}"/>
    <dgm:cxn modelId="{0BC3CFDE-5333-4FDF-A885-F857AD73ABFB}" type="presOf" srcId="{EC3F4CDC-6769-41FC-A76A-D9F3A4B9C72A}" destId="{7A5703A0-4D68-4CF3-BC86-177795D0D3C1}" srcOrd="1" destOrd="0" presId="urn:microsoft.com/office/officeart/2005/8/layout/process5"/>
    <dgm:cxn modelId="{602BB012-4927-4914-8273-28CE161BF074}" type="presOf" srcId="{6FD1975F-70C4-4EB6-A6FF-DD43E270F1A7}" destId="{4B7EAD16-EC7A-4587-9276-A133F6EA9E0D}" srcOrd="0" destOrd="0" presId="urn:microsoft.com/office/officeart/2005/8/layout/process5"/>
    <dgm:cxn modelId="{A4646283-9FCA-4559-8A13-4C986FA85E78}" type="presOf" srcId="{7082EFCD-C062-4612-A75B-D2CD7251325A}" destId="{AC9AA504-9F64-46BD-9DDE-3250F86F04D3}" srcOrd="1" destOrd="0" presId="urn:microsoft.com/office/officeart/2005/8/layout/process5"/>
    <dgm:cxn modelId="{713A7E47-EAC9-4BFC-AA39-12B69F295B1A}" srcId="{1B3AA94C-7987-47D5-957C-0CFD329FC1F1}" destId="{65971A5B-2853-4723-B199-622B1C6BCBA0}" srcOrd="0" destOrd="0" parTransId="{1825CE0C-DBD3-4724-9E02-2DC7EE014AC5}" sibTransId="{427AF82C-B174-4ACC-95A8-FA6F8EED23E7}"/>
    <dgm:cxn modelId="{993713B5-C1E7-4DF0-B053-4760E6C4F8CE}" srcId="{1B3AA94C-7987-47D5-957C-0CFD329FC1F1}" destId="{901A11BD-3700-4ACC-85F8-F09B4923DD45}" srcOrd="5" destOrd="0" parTransId="{E93F197E-5199-4F8F-8228-AEB8F00ADE66}" sibTransId="{E9245A9D-9C7D-4755-B40A-8A089FDDE87F}"/>
    <dgm:cxn modelId="{4C43259E-EC49-492F-BBE4-39E749564AFE}" type="presOf" srcId="{89D6135B-EB2F-4906-879B-30756CFA2370}" destId="{7719DB11-7C99-476F-8CAD-C9B23E816A9E}" srcOrd="0" destOrd="0" presId="urn:microsoft.com/office/officeart/2005/8/layout/process5"/>
    <dgm:cxn modelId="{18ECD39A-ED54-46D1-8F01-27933D69A51A}" type="presOf" srcId="{427AF82C-B174-4ACC-95A8-FA6F8EED23E7}" destId="{D7F27E20-817A-42EB-8F59-37BE760E1541}" srcOrd="0" destOrd="0" presId="urn:microsoft.com/office/officeart/2005/8/layout/process5"/>
    <dgm:cxn modelId="{8047E7DC-7E63-49C5-934E-A692EF4A220C}" srcId="{1B3AA94C-7987-47D5-957C-0CFD329FC1F1}" destId="{B0C217F0-4C57-4E48-B2F3-E18B7414021B}" srcOrd="2" destOrd="0" parTransId="{A3E5E322-BE00-4027-B331-833A1BF25035}" sibTransId="{7082EFCD-C062-4612-A75B-D2CD7251325A}"/>
    <dgm:cxn modelId="{F98AA472-50B0-4F30-961F-E7B620ED68C1}" srcId="{1B3AA94C-7987-47D5-957C-0CFD329FC1F1}" destId="{F1B8CA46-53DB-4073-A1C0-7502B3A44680}" srcOrd="3" destOrd="0" parTransId="{1D7A655E-47DA-4FBE-8FBB-60B147B5E1EF}" sibTransId="{D0371ABA-DEA6-4952-BF44-6A2774A282EC}"/>
    <dgm:cxn modelId="{4E1720E3-9F53-48DF-86A1-99361C816F95}" type="presOf" srcId="{F2CE5184-8F59-4A94-BE8F-3DCCC7E19967}" destId="{EF8FAC3E-8CD5-43C6-AB91-5597961701B1}" srcOrd="0" destOrd="0" presId="urn:microsoft.com/office/officeart/2005/8/layout/process5"/>
    <dgm:cxn modelId="{F2DF420F-ECD6-46DC-A79F-2241F360640C}" type="presOf" srcId="{1B3AA94C-7987-47D5-957C-0CFD329FC1F1}" destId="{13FE9D99-8722-4744-9099-0B09C4BB9DAA}" srcOrd="0" destOrd="0" presId="urn:microsoft.com/office/officeart/2005/8/layout/process5"/>
    <dgm:cxn modelId="{3297A446-353B-420A-BAE4-8A2D0745A172}" srcId="{1B3AA94C-7987-47D5-957C-0CFD329FC1F1}" destId="{6FD1975F-70C4-4EB6-A6FF-DD43E270F1A7}" srcOrd="1" destOrd="0" parTransId="{9AA080B4-0D7D-499E-9E2A-A385977631BE}" sibTransId="{F2CE5184-8F59-4A94-BE8F-3DCCC7E19967}"/>
    <dgm:cxn modelId="{743DF3F0-1AD2-42C7-BEDB-783C99C28213}" type="presOf" srcId="{89D6135B-EB2F-4906-879B-30756CFA2370}" destId="{67FE1609-9AFB-4403-8F30-25478509A3CC}" srcOrd="1" destOrd="0" presId="urn:microsoft.com/office/officeart/2005/8/layout/process5"/>
    <dgm:cxn modelId="{ECF1B9EC-C10B-4D96-9BD9-4917F9A4BEBB}" type="presOf" srcId="{9725BEBD-CD31-4935-9085-88BBB1D0CD8C}" destId="{ACB96EE3-849D-4960-94A1-E346AB6D25D5}" srcOrd="0" destOrd="0" presId="urn:microsoft.com/office/officeart/2005/8/layout/process5"/>
    <dgm:cxn modelId="{2343D9EB-EDCB-4F05-893A-562251A9D8A5}" type="presParOf" srcId="{13FE9D99-8722-4744-9099-0B09C4BB9DAA}" destId="{2212D36D-0670-4646-9E90-82D5A66761B1}" srcOrd="0" destOrd="0" presId="urn:microsoft.com/office/officeart/2005/8/layout/process5"/>
    <dgm:cxn modelId="{B5577B80-0F26-49F1-9D84-5456EDC965EC}" type="presParOf" srcId="{13FE9D99-8722-4744-9099-0B09C4BB9DAA}" destId="{D7F27E20-817A-42EB-8F59-37BE760E1541}" srcOrd="1" destOrd="0" presId="urn:microsoft.com/office/officeart/2005/8/layout/process5"/>
    <dgm:cxn modelId="{F3F2A567-1991-4412-BED2-ABB00A9DCE04}" type="presParOf" srcId="{D7F27E20-817A-42EB-8F59-37BE760E1541}" destId="{B61A750D-BC38-4A21-BCEA-CB97948D7E62}" srcOrd="0" destOrd="0" presId="urn:microsoft.com/office/officeart/2005/8/layout/process5"/>
    <dgm:cxn modelId="{DE29A1E6-E884-4E59-B5C6-1CE9BF672C3B}" type="presParOf" srcId="{13FE9D99-8722-4744-9099-0B09C4BB9DAA}" destId="{4B7EAD16-EC7A-4587-9276-A133F6EA9E0D}" srcOrd="2" destOrd="0" presId="urn:microsoft.com/office/officeart/2005/8/layout/process5"/>
    <dgm:cxn modelId="{9A1495E2-4565-47BA-8DD4-8A2C2FB4CB7B}" type="presParOf" srcId="{13FE9D99-8722-4744-9099-0B09C4BB9DAA}" destId="{EF8FAC3E-8CD5-43C6-AB91-5597961701B1}" srcOrd="3" destOrd="0" presId="urn:microsoft.com/office/officeart/2005/8/layout/process5"/>
    <dgm:cxn modelId="{9D71D66D-AEF0-4CD3-B8F2-A28B44107AC8}" type="presParOf" srcId="{EF8FAC3E-8CD5-43C6-AB91-5597961701B1}" destId="{1AAC8BB5-04C4-4899-856F-09990F66769B}" srcOrd="0" destOrd="0" presId="urn:microsoft.com/office/officeart/2005/8/layout/process5"/>
    <dgm:cxn modelId="{D52E2BE9-D567-4D7D-96D4-04B493BD8EA7}" type="presParOf" srcId="{13FE9D99-8722-4744-9099-0B09C4BB9DAA}" destId="{8E311B68-CE9A-46C5-90F9-9CABA575A686}" srcOrd="4" destOrd="0" presId="urn:microsoft.com/office/officeart/2005/8/layout/process5"/>
    <dgm:cxn modelId="{CE2D1EF9-CED5-4FFE-B116-E34D4DEB0394}" type="presParOf" srcId="{13FE9D99-8722-4744-9099-0B09C4BB9DAA}" destId="{3C48FD25-C272-4BB1-8F1B-F5E5881F5D63}" srcOrd="5" destOrd="0" presId="urn:microsoft.com/office/officeart/2005/8/layout/process5"/>
    <dgm:cxn modelId="{84844DF7-275C-403E-8B34-BA5520A93BBC}" type="presParOf" srcId="{3C48FD25-C272-4BB1-8F1B-F5E5881F5D63}" destId="{AC9AA504-9F64-46BD-9DDE-3250F86F04D3}" srcOrd="0" destOrd="0" presId="urn:microsoft.com/office/officeart/2005/8/layout/process5"/>
    <dgm:cxn modelId="{CCDE1DF5-F80E-4D1C-939F-E5092D9E640E}" type="presParOf" srcId="{13FE9D99-8722-4744-9099-0B09C4BB9DAA}" destId="{AD831299-99FC-4E4E-A5CB-791BBABFDF98}" srcOrd="6" destOrd="0" presId="urn:microsoft.com/office/officeart/2005/8/layout/process5"/>
    <dgm:cxn modelId="{C8969902-5268-402F-9929-FDCA37B75DF5}" type="presParOf" srcId="{13FE9D99-8722-4744-9099-0B09C4BB9DAA}" destId="{0EDA1F61-09B4-4404-ACF2-F4E2CB8FFB2D}" srcOrd="7" destOrd="0" presId="urn:microsoft.com/office/officeart/2005/8/layout/process5"/>
    <dgm:cxn modelId="{41C18CF5-3036-461E-8A6E-6FEB39B8F1FF}" type="presParOf" srcId="{0EDA1F61-09B4-4404-ACF2-F4E2CB8FFB2D}" destId="{B2E31F6B-7A77-46AF-B4AD-6525750590F0}" srcOrd="0" destOrd="0" presId="urn:microsoft.com/office/officeart/2005/8/layout/process5"/>
    <dgm:cxn modelId="{D5645334-3B48-4F4E-B787-4047B92F68F9}" type="presParOf" srcId="{13FE9D99-8722-4744-9099-0B09C4BB9DAA}" destId="{8353C6CF-7ADB-4F59-A1A1-640EB27E7C62}" srcOrd="8" destOrd="0" presId="urn:microsoft.com/office/officeart/2005/8/layout/process5"/>
    <dgm:cxn modelId="{273F8A59-D787-4649-9A78-4F393864D128}" type="presParOf" srcId="{13FE9D99-8722-4744-9099-0B09C4BB9DAA}" destId="{D72FD84C-AAB8-4541-8D31-85838C6D2E51}" srcOrd="9" destOrd="0" presId="urn:microsoft.com/office/officeart/2005/8/layout/process5"/>
    <dgm:cxn modelId="{9E08907C-3DF5-41C7-852A-DAD2F7D00DED}" type="presParOf" srcId="{D72FD84C-AAB8-4541-8D31-85838C6D2E51}" destId="{AE890639-03BE-46C0-A12F-F9758C366C7B}" srcOrd="0" destOrd="0" presId="urn:microsoft.com/office/officeart/2005/8/layout/process5"/>
    <dgm:cxn modelId="{75C96D56-2F00-4C09-80E0-2DBEF308D417}" type="presParOf" srcId="{13FE9D99-8722-4744-9099-0B09C4BB9DAA}" destId="{129BF9A6-2530-4FCC-AB33-8C4B5C3A5BF0}" srcOrd="10" destOrd="0" presId="urn:microsoft.com/office/officeart/2005/8/layout/process5"/>
    <dgm:cxn modelId="{F947E196-FA5E-4799-9362-7419D502AD9A}" type="presParOf" srcId="{13FE9D99-8722-4744-9099-0B09C4BB9DAA}" destId="{94633B83-4112-474A-AA59-20DB7698870D}" srcOrd="11" destOrd="0" presId="urn:microsoft.com/office/officeart/2005/8/layout/process5"/>
    <dgm:cxn modelId="{F9193F14-371A-43F4-90A4-5605163DC70A}" type="presParOf" srcId="{94633B83-4112-474A-AA59-20DB7698870D}" destId="{F717C44C-05CD-48C5-84F5-44F445308D07}" srcOrd="0" destOrd="0" presId="urn:microsoft.com/office/officeart/2005/8/layout/process5"/>
    <dgm:cxn modelId="{B22C0FE2-1F71-47A8-95E5-338F353F59D1}" type="presParOf" srcId="{13FE9D99-8722-4744-9099-0B09C4BB9DAA}" destId="{B2D416AE-F2BB-4ACB-8E4E-5700C5D56AED}" srcOrd="12" destOrd="0" presId="urn:microsoft.com/office/officeart/2005/8/layout/process5"/>
    <dgm:cxn modelId="{2CCAC1FF-285A-4BAC-AF04-B27C2E6B2D10}" type="presParOf" srcId="{13FE9D99-8722-4744-9099-0B09C4BB9DAA}" destId="{B5331C55-E179-4517-8E0C-8B54D260C7B2}" srcOrd="13" destOrd="0" presId="urn:microsoft.com/office/officeart/2005/8/layout/process5"/>
    <dgm:cxn modelId="{0352B7A0-0AEF-4AB2-A181-5AF10239404F}" type="presParOf" srcId="{B5331C55-E179-4517-8E0C-8B54D260C7B2}" destId="{7A5703A0-4D68-4CF3-BC86-177795D0D3C1}" srcOrd="0" destOrd="0" presId="urn:microsoft.com/office/officeart/2005/8/layout/process5"/>
    <dgm:cxn modelId="{A1B92BF2-43A6-4FE9-8CE8-E11555230A3D}" type="presParOf" srcId="{13FE9D99-8722-4744-9099-0B09C4BB9DAA}" destId="{ACB96EE3-849D-4960-94A1-E346AB6D25D5}" srcOrd="14" destOrd="0" presId="urn:microsoft.com/office/officeart/2005/8/layout/process5"/>
    <dgm:cxn modelId="{881670D5-8A57-49AB-98CA-5214E34C1156}" type="presParOf" srcId="{13FE9D99-8722-4744-9099-0B09C4BB9DAA}" destId="{7719DB11-7C99-476F-8CAD-C9B23E816A9E}" srcOrd="15" destOrd="0" presId="urn:microsoft.com/office/officeart/2005/8/layout/process5"/>
    <dgm:cxn modelId="{9A8D0B69-C237-4C35-9401-92150CCAB8F4}" type="presParOf" srcId="{7719DB11-7C99-476F-8CAD-C9B23E816A9E}" destId="{67FE1609-9AFB-4403-8F30-25478509A3CC}" srcOrd="0" destOrd="0" presId="urn:microsoft.com/office/officeart/2005/8/layout/process5"/>
    <dgm:cxn modelId="{07C9B65E-60CE-4F34-A7A6-9E147FF94964}" type="presParOf" srcId="{13FE9D99-8722-4744-9099-0B09C4BB9DAA}" destId="{5BC8759D-136E-4BCC-93D4-248D48652D80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2D36D-0670-4646-9E90-82D5A66761B1}">
      <dsp:nvSpPr>
        <dsp:cNvPr id="0" name=""/>
        <dsp:cNvSpPr/>
      </dsp:nvSpPr>
      <dsp:spPr>
        <a:xfrm>
          <a:off x="5060" y="457199"/>
          <a:ext cx="1568648" cy="9411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9:00</a:t>
          </a:r>
          <a:r>
            <a:rPr lang="zh-TW" altLang="en-US" sz="2100" kern="1200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開完</a:t>
          </a:r>
          <a:endParaRPr lang="zh-TW" altLang="en-US" sz="2100" kern="1200" dirty="0">
            <a:latin typeface="文鼎甜妞體P" panose="020B0602010101010101" pitchFamily="34" charset="-120"/>
            <a:ea typeface="文鼎甜妞體P" panose="020B0602010101010101" pitchFamily="34" charset="-120"/>
          </a:endParaRPr>
        </a:p>
      </dsp:txBody>
      <dsp:txXfrm>
        <a:off x="32626" y="484765"/>
        <a:ext cx="1513516" cy="886057"/>
      </dsp:txXfrm>
    </dsp:sp>
    <dsp:sp modelId="{D7F27E20-817A-42EB-8F59-37BE760E1541}">
      <dsp:nvSpPr>
        <dsp:cNvPr id="0" name=""/>
        <dsp:cNvSpPr/>
      </dsp:nvSpPr>
      <dsp:spPr>
        <a:xfrm>
          <a:off x="1711749" y="733281"/>
          <a:ext cx="332553" cy="389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1711749" y="811086"/>
        <a:ext cx="232787" cy="233414"/>
      </dsp:txXfrm>
    </dsp:sp>
    <dsp:sp modelId="{4B7EAD16-EC7A-4587-9276-A133F6EA9E0D}">
      <dsp:nvSpPr>
        <dsp:cNvPr id="0" name=""/>
        <dsp:cNvSpPr/>
      </dsp:nvSpPr>
      <dsp:spPr>
        <a:xfrm>
          <a:off x="2201167" y="457199"/>
          <a:ext cx="1568648" cy="9411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星際飛車</a:t>
          </a:r>
          <a:endParaRPr lang="zh-TW" altLang="en-US" sz="2100" kern="1200" dirty="0">
            <a:latin typeface="文鼎甜妞體P" panose="020B0602010101010101" pitchFamily="34" charset="-120"/>
            <a:ea typeface="文鼎甜妞體P" panose="020B0602010101010101" pitchFamily="34" charset="-120"/>
          </a:endParaRPr>
        </a:p>
      </dsp:txBody>
      <dsp:txXfrm>
        <a:off x="2228733" y="484765"/>
        <a:ext cx="1513516" cy="886057"/>
      </dsp:txXfrm>
    </dsp:sp>
    <dsp:sp modelId="{EF8FAC3E-8CD5-43C6-AB91-5597961701B1}">
      <dsp:nvSpPr>
        <dsp:cNvPr id="0" name=""/>
        <dsp:cNvSpPr/>
      </dsp:nvSpPr>
      <dsp:spPr>
        <a:xfrm>
          <a:off x="3907857" y="733281"/>
          <a:ext cx="332553" cy="389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3907857" y="811086"/>
        <a:ext cx="232787" cy="233414"/>
      </dsp:txXfrm>
    </dsp:sp>
    <dsp:sp modelId="{8E311B68-CE9A-46C5-90F9-9CABA575A686}">
      <dsp:nvSpPr>
        <dsp:cNvPr id="0" name=""/>
        <dsp:cNvSpPr/>
      </dsp:nvSpPr>
      <dsp:spPr>
        <a:xfrm>
          <a:off x="4397275" y="457199"/>
          <a:ext cx="1568648" cy="9411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密室逃脫</a:t>
          </a:r>
          <a:endParaRPr lang="zh-TW" altLang="en-US" sz="2100" kern="1200" dirty="0">
            <a:latin typeface="文鼎甜妞體P" panose="020B0602010101010101" pitchFamily="34" charset="-120"/>
            <a:ea typeface="文鼎甜妞體P" panose="020B0602010101010101" pitchFamily="34" charset="-120"/>
          </a:endParaRPr>
        </a:p>
      </dsp:txBody>
      <dsp:txXfrm>
        <a:off x="4424841" y="484765"/>
        <a:ext cx="1513516" cy="886057"/>
      </dsp:txXfrm>
    </dsp:sp>
    <dsp:sp modelId="{3C48FD25-C272-4BB1-8F1B-F5E5881F5D63}">
      <dsp:nvSpPr>
        <dsp:cNvPr id="0" name=""/>
        <dsp:cNvSpPr/>
      </dsp:nvSpPr>
      <dsp:spPr>
        <a:xfrm>
          <a:off x="6103965" y="733281"/>
          <a:ext cx="332553" cy="389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6103965" y="811086"/>
        <a:ext cx="232787" cy="233414"/>
      </dsp:txXfrm>
    </dsp:sp>
    <dsp:sp modelId="{AD831299-99FC-4E4E-A5CB-791BBABFDF98}">
      <dsp:nvSpPr>
        <dsp:cNvPr id="0" name=""/>
        <dsp:cNvSpPr/>
      </dsp:nvSpPr>
      <dsp:spPr>
        <a:xfrm>
          <a:off x="6593383" y="457199"/>
          <a:ext cx="1568648" cy="9411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午餐</a:t>
          </a:r>
          <a:r>
            <a:rPr lang="en-US" altLang="zh-TW" sz="2100" kern="1200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12:00</a:t>
          </a:r>
          <a:endParaRPr lang="zh-TW" altLang="en-US" sz="2100" kern="1200" dirty="0">
            <a:latin typeface="文鼎甜妞體P" panose="020B0602010101010101" pitchFamily="34" charset="-120"/>
            <a:ea typeface="文鼎甜妞體P" panose="020B0602010101010101" pitchFamily="34" charset="-120"/>
          </a:endParaRPr>
        </a:p>
      </dsp:txBody>
      <dsp:txXfrm>
        <a:off x="6620949" y="484765"/>
        <a:ext cx="1513516" cy="886057"/>
      </dsp:txXfrm>
    </dsp:sp>
    <dsp:sp modelId="{0EDA1F61-09B4-4404-ACF2-F4E2CB8FFB2D}">
      <dsp:nvSpPr>
        <dsp:cNvPr id="0" name=""/>
        <dsp:cNvSpPr/>
      </dsp:nvSpPr>
      <dsp:spPr>
        <a:xfrm>
          <a:off x="8300073" y="733281"/>
          <a:ext cx="332553" cy="389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>
        <a:off x="8300073" y="811086"/>
        <a:ext cx="232787" cy="233414"/>
      </dsp:txXfrm>
    </dsp:sp>
    <dsp:sp modelId="{8353C6CF-7ADB-4F59-A1A1-640EB27E7C62}">
      <dsp:nvSpPr>
        <dsp:cNvPr id="0" name=""/>
        <dsp:cNvSpPr/>
      </dsp:nvSpPr>
      <dsp:spPr>
        <a:xfrm>
          <a:off x="8789491" y="457199"/>
          <a:ext cx="1568648" cy="9411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吼吼樹屋</a:t>
          </a:r>
          <a:endParaRPr lang="zh-TW" altLang="en-US" sz="2100" kern="1200" dirty="0">
            <a:latin typeface="文鼎甜妞體P" panose="020B0602010101010101" pitchFamily="34" charset="-120"/>
            <a:ea typeface="文鼎甜妞體P" panose="020B0602010101010101" pitchFamily="34" charset="-120"/>
          </a:endParaRPr>
        </a:p>
      </dsp:txBody>
      <dsp:txXfrm>
        <a:off x="8817057" y="484765"/>
        <a:ext cx="1513516" cy="886057"/>
      </dsp:txXfrm>
    </dsp:sp>
    <dsp:sp modelId="{D72FD84C-AAB8-4541-8D31-85838C6D2E51}">
      <dsp:nvSpPr>
        <dsp:cNvPr id="0" name=""/>
        <dsp:cNvSpPr/>
      </dsp:nvSpPr>
      <dsp:spPr>
        <a:xfrm rot="5400000">
          <a:off x="9407538" y="1508194"/>
          <a:ext cx="332553" cy="389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-5400000">
        <a:off x="9457108" y="1536429"/>
        <a:ext cx="233414" cy="232787"/>
      </dsp:txXfrm>
    </dsp:sp>
    <dsp:sp modelId="{129BF9A6-2530-4FCC-AB33-8C4B5C3A5BF0}">
      <dsp:nvSpPr>
        <dsp:cNvPr id="0" name=""/>
        <dsp:cNvSpPr/>
      </dsp:nvSpPr>
      <dsp:spPr>
        <a:xfrm>
          <a:off x="8789491" y="2025848"/>
          <a:ext cx="1568648" cy="9411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摩天輪</a:t>
          </a:r>
          <a:endParaRPr lang="en-US" altLang="zh-TW" sz="2100" kern="1200" dirty="0" smtClean="0">
            <a:latin typeface="文鼎甜妞體P" panose="020B0602010101010101" pitchFamily="34" charset="-120"/>
            <a:ea typeface="文鼎甜妞體P" panose="020B0602010101010101" pitchFamily="34" charset="-120"/>
          </a:endParaRPr>
        </a:p>
      </dsp:txBody>
      <dsp:txXfrm>
        <a:off x="8817057" y="2053414"/>
        <a:ext cx="1513516" cy="886057"/>
      </dsp:txXfrm>
    </dsp:sp>
    <dsp:sp modelId="{94633B83-4112-474A-AA59-20DB7698870D}">
      <dsp:nvSpPr>
        <dsp:cNvPr id="0" name=""/>
        <dsp:cNvSpPr/>
      </dsp:nvSpPr>
      <dsp:spPr>
        <a:xfrm rot="10800000">
          <a:off x="8318896" y="2301930"/>
          <a:ext cx="332553" cy="389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10800000">
        <a:off x="8418662" y="2379735"/>
        <a:ext cx="232787" cy="233414"/>
      </dsp:txXfrm>
    </dsp:sp>
    <dsp:sp modelId="{B2D416AE-F2BB-4ACB-8E4E-5700C5D56AED}">
      <dsp:nvSpPr>
        <dsp:cNvPr id="0" name=""/>
        <dsp:cNvSpPr/>
      </dsp:nvSpPr>
      <dsp:spPr>
        <a:xfrm>
          <a:off x="6593383" y="2025848"/>
          <a:ext cx="1568648" cy="9411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小飛龍</a:t>
          </a:r>
          <a:endParaRPr lang="en-US" altLang="zh-TW" sz="2100" kern="1200" dirty="0" smtClean="0">
            <a:latin typeface="文鼎甜妞體P" panose="020B0602010101010101" pitchFamily="34" charset="-120"/>
            <a:ea typeface="文鼎甜妞體P" panose="020B0602010101010101" pitchFamily="34" charset="-120"/>
          </a:endParaRPr>
        </a:p>
      </dsp:txBody>
      <dsp:txXfrm>
        <a:off x="6620949" y="2053414"/>
        <a:ext cx="1513516" cy="886057"/>
      </dsp:txXfrm>
    </dsp:sp>
    <dsp:sp modelId="{B5331C55-E179-4517-8E0C-8B54D260C7B2}">
      <dsp:nvSpPr>
        <dsp:cNvPr id="0" name=""/>
        <dsp:cNvSpPr/>
      </dsp:nvSpPr>
      <dsp:spPr>
        <a:xfrm rot="10800000">
          <a:off x="6122789" y="2301930"/>
          <a:ext cx="332553" cy="389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10800000">
        <a:off x="6222555" y="2379735"/>
        <a:ext cx="232787" cy="233414"/>
      </dsp:txXfrm>
    </dsp:sp>
    <dsp:sp modelId="{ACB96EE3-849D-4960-94A1-E346AB6D25D5}">
      <dsp:nvSpPr>
        <dsp:cNvPr id="0" name=""/>
        <dsp:cNvSpPr/>
      </dsp:nvSpPr>
      <dsp:spPr>
        <a:xfrm>
          <a:off x="4397275" y="2025848"/>
          <a:ext cx="1568648" cy="9411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碰碰車</a:t>
          </a:r>
          <a:endParaRPr lang="en-US" altLang="zh-TW" sz="2100" kern="1200" dirty="0" smtClean="0">
            <a:latin typeface="文鼎甜妞體P" panose="020B0602010101010101" pitchFamily="34" charset="-120"/>
            <a:ea typeface="文鼎甜妞體P" panose="020B0602010101010101" pitchFamily="34" charset="-120"/>
          </a:endParaRPr>
        </a:p>
      </dsp:txBody>
      <dsp:txXfrm>
        <a:off x="4424841" y="2053414"/>
        <a:ext cx="1513516" cy="886057"/>
      </dsp:txXfrm>
    </dsp:sp>
    <dsp:sp modelId="{7719DB11-7C99-476F-8CAD-C9B23E816A9E}">
      <dsp:nvSpPr>
        <dsp:cNvPr id="0" name=""/>
        <dsp:cNvSpPr/>
      </dsp:nvSpPr>
      <dsp:spPr>
        <a:xfrm rot="10800000">
          <a:off x="3926681" y="2301930"/>
          <a:ext cx="332553" cy="389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/>
        </a:p>
      </dsp:txBody>
      <dsp:txXfrm rot="10800000">
        <a:off x="4026447" y="2379735"/>
        <a:ext cx="232787" cy="233414"/>
      </dsp:txXfrm>
    </dsp:sp>
    <dsp:sp modelId="{5BC8759D-136E-4BCC-93D4-248D48652D80}">
      <dsp:nvSpPr>
        <dsp:cNvPr id="0" name=""/>
        <dsp:cNvSpPr/>
      </dsp:nvSpPr>
      <dsp:spPr>
        <a:xfrm>
          <a:off x="2201167" y="2025848"/>
          <a:ext cx="1568648" cy="9411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文鼎甜妞體P" panose="020B0602010101010101" pitchFamily="34" charset="-120"/>
              <a:ea typeface="文鼎甜妞體P" panose="020B0602010101010101" pitchFamily="34" charset="-120"/>
            </a:rPr>
            <a:t>宇宙迴旋</a:t>
          </a:r>
          <a:endParaRPr lang="en-US" altLang="zh-TW" sz="2100" kern="1200" dirty="0" smtClean="0">
            <a:latin typeface="文鼎甜妞體P" panose="020B0602010101010101" pitchFamily="34" charset="-120"/>
            <a:ea typeface="文鼎甜妞體P" panose="020B0602010101010101" pitchFamily="34" charset="-120"/>
          </a:endParaRPr>
        </a:p>
      </dsp:txBody>
      <dsp:txXfrm>
        <a:off x="2228733" y="2053414"/>
        <a:ext cx="1513516" cy="886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057D-CF24-479D-A787-D21C7BFE87C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D7AE-856F-4099-AA20-5E4C185F3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31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057D-CF24-479D-A787-D21C7BFE87C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D7AE-856F-4099-AA20-5E4C185F3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26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057D-CF24-479D-A787-D21C7BFE87C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D7AE-856F-4099-AA20-5E4C185F3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938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057D-CF24-479D-A787-D21C7BFE87C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D7AE-856F-4099-AA20-5E4C185F356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8692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057D-CF24-479D-A787-D21C7BFE87C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D7AE-856F-4099-AA20-5E4C185F3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9656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057D-CF24-479D-A787-D21C7BFE87C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D7AE-856F-4099-AA20-5E4C185F3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880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057D-CF24-479D-A787-D21C7BFE87C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D7AE-856F-4099-AA20-5E4C185F3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348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057D-CF24-479D-A787-D21C7BFE87C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D7AE-856F-4099-AA20-5E4C185F3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144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057D-CF24-479D-A787-D21C7BFE87C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D7AE-856F-4099-AA20-5E4C185F3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59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057D-CF24-479D-A787-D21C7BFE87C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D7AE-856F-4099-AA20-5E4C185F3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88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057D-CF24-479D-A787-D21C7BFE87C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D7AE-856F-4099-AA20-5E4C185F3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46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057D-CF24-479D-A787-D21C7BFE87C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D7AE-856F-4099-AA20-5E4C185F3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47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057D-CF24-479D-A787-D21C7BFE87C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D7AE-856F-4099-AA20-5E4C185F3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21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057D-CF24-479D-A787-D21C7BFE87C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D7AE-856F-4099-AA20-5E4C185F3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42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057D-CF24-479D-A787-D21C7BFE87C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D7AE-856F-4099-AA20-5E4C185F3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70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057D-CF24-479D-A787-D21C7BFE87C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D7AE-856F-4099-AA20-5E4C185F3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26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057D-CF24-479D-A787-D21C7BFE87C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D7AE-856F-4099-AA20-5E4C185F3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05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D4B057D-CF24-479D-A787-D21C7BFE87CA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AED7AE-856F-4099-AA20-5E4C185F35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0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oEWu1F9SJ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兒童樂園一日</a:t>
            </a:r>
            <a:r>
              <a:rPr lang="zh-TW" altLang="en-US" dirty="0">
                <a:latin typeface="文鼎甜妞體P" panose="020B0602010101010101" pitchFamily="34" charset="-120"/>
                <a:ea typeface="文鼎甜妞體P" panose="020B0602010101010101" pitchFamily="34" charset="-120"/>
              </a:rPr>
              <a:t>遊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設計者</a:t>
            </a:r>
            <a:r>
              <a:rPr lang="en-US" altLang="zh-TW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:</a:t>
            </a:r>
            <a:r>
              <a:rPr lang="zh-TW" altLang="en-US" dirty="0" smtClean="0">
                <a:latin typeface="文鼎甜妞體P" panose="020B0602010101010101" pitchFamily="34" charset="-120"/>
                <a:ea typeface="文鼎甜妞體P" panose="020B0602010101010101" pitchFamily="34" charset="-120"/>
              </a:rPr>
              <a:t>劉境晟</a:t>
            </a:r>
            <a:endParaRPr lang="zh-TW" altLang="en-US" dirty="0"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444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行</a:t>
            </a:r>
            <a:r>
              <a:rPr lang="zh-TW" altLang="en-US" dirty="0" smtClean="0"/>
              <a:t>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55851695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903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票價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70486369"/>
              </p:ext>
            </p:extLst>
          </p:nvPr>
        </p:nvGraphicFramePr>
        <p:xfrm>
          <a:off x="1045028" y="2878931"/>
          <a:ext cx="10363200" cy="2842600"/>
        </p:xfrm>
        <a:graphic>
          <a:graphicData uri="http://schemas.openxmlformats.org/drawingml/2006/table">
            <a:tbl>
              <a:tblPr/>
              <a:tblGrid>
                <a:gridCol w="1554480">
                  <a:extLst>
                    <a:ext uri="{9D8B030D-6E8A-4147-A177-3AD203B41FA5}">
                      <a16:colId xmlns:a16="http://schemas.microsoft.com/office/drawing/2014/main" val="756842585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40766872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52969904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33009374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418233245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669828417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196565959"/>
                    </a:ext>
                  </a:extLst>
                </a:gridCol>
              </a:tblGrid>
              <a:tr h="46312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票種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門票</a:t>
                      </a:r>
                      <a:r>
                        <a:rPr lang="en-US" altLang="zh-TW" b="0">
                          <a:solidFill>
                            <a:srgbClr val="2A52BE"/>
                          </a:solidFill>
                          <a:effectLst/>
                        </a:rPr>
                        <a:t>【</a:t>
                      </a:r>
                      <a:r>
                        <a:rPr lang="zh-TW" altLang="en-US" b="0">
                          <a:solidFill>
                            <a:srgbClr val="2A52BE"/>
                          </a:solidFill>
                          <a:effectLst/>
                        </a:rPr>
                        <a:t>適用紙本五倍券及數位五倍券</a:t>
                      </a:r>
                      <a:r>
                        <a:rPr lang="en-US" altLang="zh-TW" b="0">
                          <a:solidFill>
                            <a:srgbClr val="2A52BE"/>
                          </a:solidFill>
                          <a:effectLst/>
                        </a:rPr>
                        <a:t>】</a:t>
                      </a:r>
                      <a:endParaRPr lang="zh-TW" altLang="en-US" b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園區自營遊樂設施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委外小型遊樂設施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小小水樂園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夏季開放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  <a:b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（每次）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848811"/>
                  </a:ext>
                </a:extLst>
              </a:tr>
              <a:tr h="15330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全票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優待票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(5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折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團體票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(7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折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843355"/>
                  </a:ext>
                </a:extLst>
              </a:tr>
              <a:tr h="846392">
                <a:tc>
                  <a:txBody>
                    <a:bodyPr/>
                    <a:lstStyle/>
                    <a:p>
                      <a:pPr algn="ctr" latinLnBrk="1"/>
                      <a:r>
                        <a:rPr lang="zh-TW" altLang="en-US">
                          <a:effectLst/>
                        </a:rPr>
                        <a:t>票價</a:t>
                      </a:r>
                      <a:br>
                        <a:rPr lang="zh-TW" altLang="en-US">
                          <a:effectLst/>
                        </a:rPr>
                      </a:br>
                      <a:r>
                        <a:rPr lang="en-US" altLang="zh-TW">
                          <a:effectLst/>
                        </a:rPr>
                        <a:t>(</a:t>
                      </a:r>
                      <a:r>
                        <a:rPr lang="zh-TW" altLang="en-US">
                          <a:effectLst/>
                        </a:rPr>
                        <a:t>元，含稅</a:t>
                      </a:r>
                      <a:r>
                        <a:rPr lang="en-US" altLang="zh-TW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15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</a:t>
                      </a:r>
                      <a:r>
                        <a:rPr lang="zh-TW" altLang="en-US">
                          <a:effectLst/>
                        </a:rPr>
                        <a:t>人</a:t>
                      </a:r>
                      <a:br>
                        <a:rPr lang="zh-TW" altLang="en-US">
                          <a:effectLst/>
                        </a:rPr>
                      </a:br>
                      <a:r>
                        <a:rPr lang="zh-TW" altLang="en-US">
                          <a:effectLst/>
                        </a:rPr>
                        <a:t>以上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 (7</a:t>
                      </a:r>
                      <a:r>
                        <a:rPr lang="zh-TW" altLang="en-US">
                          <a:effectLst/>
                        </a:rPr>
                        <a:t>項</a:t>
                      </a:r>
                      <a:r>
                        <a:rPr lang="en-US" altLang="zh-TW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50-80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50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192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47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以科幻造型的雲霄飛車，迴旋於軌道上體驗刺激的速度感。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魔法星際飛車</a:t>
            </a:r>
          </a:p>
        </p:txBody>
      </p:sp>
      <p:pic>
        <p:nvPicPr>
          <p:cNvPr id="3076" name="Picture 4" descr="魔法星際飛車(雲霄飛車)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60" y="2367092"/>
            <a:ext cx="4475118" cy="3331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47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叢林吼吼樹屋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/>
              <a:t>叢林樹屋為造型，座艙可上下昇降，體驗自由落體速度快感。</a:t>
            </a:r>
          </a:p>
        </p:txBody>
      </p:sp>
      <p:pic>
        <p:nvPicPr>
          <p:cNvPr id="4098" name="Picture 2" descr="叢林吼吼樹屋(自由落體)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673" y="2316411"/>
            <a:ext cx="4244069" cy="3183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77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兒童新樂園</a:t>
            </a:r>
            <a:r>
              <a:rPr lang="en-US" altLang="zh-TW" dirty="0"/>
              <a:t>:https://</a:t>
            </a:r>
            <a:r>
              <a:rPr lang="en-US" altLang="zh-TW" dirty="0" smtClean="0"/>
              <a:t>www.tcap.Taipei/cp.aspx?n=57F1A46B6688116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1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兒童新樂園簡介</a:t>
            </a:r>
            <a:r>
              <a:rPr lang="en-US" altLang="zh-TW" b="1" dirty="0"/>
              <a:t>-</a:t>
            </a:r>
            <a:r>
              <a:rPr lang="zh-TW" altLang="en-US" b="1" dirty="0"/>
              <a:t>精華篇</a:t>
            </a:r>
            <a:br>
              <a:rPr lang="zh-TW" altLang="en-US" b="1" dirty="0"/>
            </a:br>
            <a:endParaRPr lang="zh-TW" altLang="en-US" dirty="0"/>
          </a:p>
        </p:txBody>
      </p:sp>
      <p:pic>
        <p:nvPicPr>
          <p:cNvPr id="4" name="8oEWu1F9SJk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65715" y="2518093"/>
            <a:ext cx="6696891" cy="355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68</TotalTime>
  <Words>175</Words>
  <Application>Microsoft Office PowerPoint</Application>
  <PresentationFormat>寬螢幕</PresentationFormat>
  <Paragraphs>35</Paragraphs>
  <Slides>7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Tw Cen MT</vt:lpstr>
      <vt:lpstr>文鼎甜妞體P</vt:lpstr>
      <vt:lpstr>新細明體</vt:lpstr>
      <vt:lpstr>Arial</vt:lpstr>
      <vt:lpstr>小水滴</vt:lpstr>
      <vt:lpstr>兒童樂園一日遊</vt:lpstr>
      <vt:lpstr>行程</vt:lpstr>
      <vt:lpstr>票價</vt:lpstr>
      <vt:lpstr>魔法星際飛車</vt:lpstr>
      <vt:lpstr>叢林吼吼樹屋</vt:lpstr>
      <vt:lpstr>資料來源</vt:lpstr>
      <vt:lpstr>兒童新樂園簡介-精華篇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Windows 使用者</dc:creator>
  <cp:lastModifiedBy>Windows 使用者</cp:lastModifiedBy>
  <cp:revision>9</cp:revision>
  <dcterms:created xsi:type="dcterms:W3CDTF">2021-12-28T06:30:46Z</dcterms:created>
  <dcterms:modified xsi:type="dcterms:W3CDTF">2022-01-11T06:42:58Z</dcterms:modified>
</cp:coreProperties>
</file>