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B9CF1-B495-4E7F-BC6F-36051401151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D14B431-02B7-4F97-BAE1-173DF96B9C13}">
      <dgm:prSet phldrT="[文字]" custT="1"/>
      <dgm:spPr/>
      <dgm:t>
        <a:bodyPr/>
        <a:lstStyle/>
        <a:p>
          <a:pPr>
            <a:lnSpc>
              <a:spcPct val="100000"/>
            </a:lnSpc>
          </a:pPr>
          <a:r>
            <a:rPr lang="en-US" altLang="zh-TW" sz="4400" dirty="0" smtClean="0">
              <a:solidFill>
                <a:srgbClr val="FF0000"/>
              </a:solidFill>
            </a:rPr>
            <a:t>9:00</a:t>
          </a:r>
          <a:r>
            <a:rPr lang="zh-TW" altLang="en-US" sz="4400" dirty="0" smtClean="0">
              <a:solidFill>
                <a:srgbClr val="FF0000"/>
              </a:solidFill>
            </a:rPr>
            <a:t>開始</a:t>
          </a:r>
          <a:endParaRPr lang="zh-TW" altLang="en-US" sz="4400" dirty="0">
            <a:solidFill>
              <a:srgbClr val="FF0000"/>
            </a:solidFill>
          </a:endParaRPr>
        </a:p>
      </dgm:t>
    </dgm:pt>
    <dgm:pt modelId="{C1F1BBF1-2A1C-43B2-9B7F-CA01420D6F58}" type="parTrans" cxnId="{882C9E3F-C1BB-4832-83FB-06F0EDC5F0AF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956C299A-DA65-4F8A-A844-72BA49E5485E}" type="sibTrans" cxnId="{882C9E3F-C1BB-4832-83FB-06F0EDC5F0AF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2FC366E8-1A88-4BAD-BB9D-57707BA0DC22}">
      <dgm:prSet phldrT="[文字]"/>
      <dgm:spPr/>
      <dgm:t>
        <a:bodyPr/>
        <a:lstStyle/>
        <a:p>
          <a:pPr>
            <a:lnSpc>
              <a:spcPct val="100000"/>
            </a:lnSpc>
          </a:pPr>
          <a:r>
            <a:rPr lang="zh-TW" altLang="en-US" dirty="0" smtClean="0">
              <a:solidFill>
                <a:srgbClr val="00B050"/>
              </a:solidFill>
            </a:rPr>
            <a:t>吼吼樹屋</a:t>
          </a:r>
          <a:endParaRPr lang="zh-TW" altLang="en-US" dirty="0">
            <a:solidFill>
              <a:srgbClr val="00B050"/>
            </a:solidFill>
          </a:endParaRPr>
        </a:p>
      </dgm:t>
    </dgm:pt>
    <dgm:pt modelId="{A7EBD426-AF20-4207-8979-0A2AC2AAFFD3}" type="parTrans" cxnId="{A5E8CABF-041D-4D30-A3BE-EB872D51A293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332F70D3-A548-4AA7-8C09-BD4100DD9E8A}" type="sibTrans" cxnId="{A5E8CABF-041D-4D30-A3BE-EB872D51A293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2C180303-87AC-42DD-9608-F3A837F83784}">
      <dgm:prSet phldrT="[文字]"/>
      <dgm:spPr/>
      <dgm:t>
        <a:bodyPr/>
        <a:lstStyle/>
        <a:p>
          <a:pPr>
            <a:lnSpc>
              <a:spcPct val="100000"/>
            </a:lnSpc>
          </a:pPr>
          <a:r>
            <a:rPr lang="zh-TW" altLang="en-US" dirty="0" smtClean="0">
              <a:solidFill>
                <a:srgbClr val="7030A0"/>
              </a:solidFill>
            </a:rPr>
            <a:t>尋寶</a:t>
          </a:r>
          <a:r>
            <a:rPr lang="zh-TW" altLang="en-US" dirty="0" smtClean="0">
              <a:solidFill>
                <a:srgbClr val="7030A0"/>
              </a:solidFill>
            </a:rPr>
            <a:t>船</a:t>
          </a:r>
          <a:endParaRPr lang="zh-TW" altLang="en-US" dirty="0">
            <a:solidFill>
              <a:srgbClr val="7030A0"/>
            </a:solidFill>
          </a:endParaRPr>
        </a:p>
      </dgm:t>
    </dgm:pt>
    <dgm:pt modelId="{86800706-582B-417B-A8B4-5D2568EA33CA}" type="parTrans" cxnId="{ACAAA1D1-69CA-46CF-8717-39964F96C0FB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2F33DD6C-F789-4187-A96A-7C6578E98616}" type="sibTrans" cxnId="{ACAAA1D1-69CA-46CF-8717-39964F96C0FB}">
      <dgm:prSet/>
      <dgm:spPr/>
      <dgm:t>
        <a:bodyPr/>
        <a:lstStyle/>
        <a:p>
          <a:pPr>
            <a:lnSpc>
              <a:spcPct val="100000"/>
            </a:lnSpc>
          </a:pPr>
          <a:endParaRPr lang="zh-TW" altLang="en-US"/>
        </a:p>
      </dgm:t>
    </dgm:pt>
    <dgm:pt modelId="{3442937D-05E4-425F-9728-DA893013A2B8}">
      <dgm:prSet phldrT="[文字]"/>
      <dgm:spPr/>
      <dgm:t>
        <a:bodyPr/>
        <a:lstStyle/>
        <a:p>
          <a:pPr>
            <a:lnSpc>
              <a:spcPct val="100000"/>
            </a:lnSpc>
          </a:pPr>
          <a:r>
            <a:rPr lang="zh-TW" altLang="en-US" dirty="0" smtClean="0">
              <a:solidFill>
                <a:srgbClr val="FFFF00"/>
              </a:solidFill>
            </a:rPr>
            <a:t>碰碰車</a:t>
          </a:r>
          <a:endParaRPr lang="zh-TW" altLang="en-US" dirty="0">
            <a:solidFill>
              <a:srgbClr val="FFFF00"/>
            </a:solidFill>
          </a:endParaRPr>
        </a:p>
      </dgm:t>
    </dgm:pt>
    <dgm:pt modelId="{7E720424-CB26-400D-999A-C93697CAB3A5}" type="parTrans" cxnId="{7CD89FD1-8FA1-406E-BCC9-956CEE911F04}">
      <dgm:prSet/>
      <dgm:spPr/>
      <dgm:t>
        <a:bodyPr/>
        <a:lstStyle/>
        <a:p>
          <a:endParaRPr lang="zh-TW" altLang="en-US"/>
        </a:p>
      </dgm:t>
    </dgm:pt>
    <dgm:pt modelId="{E7EC59C8-3217-4AC8-BEA1-3DA977F2C07E}" type="sibTrans" cxnId="{7CD89FD1-8FA1-406E-BCC9-956CEE911F04}">
      <dgm:prSet/>
      <dgm:spPr/>
      <dgm:t>
        <a:bodyPr/>
        <a:lstStyle/>
        <a:p>
          <a:endParaRPr lang="zh-TW" altLang="en-US"/>
        </a:p>
      </dgm:t>
    </dgm:pt>
    <dgm:pt modelId="{67799120-0B34-4E00-A391-F1472DA751AF}">
      <dgm:prSet phldrT="[文字]"/>
      <dgm:spPr/>
      <dgm:t>
        <a:bodyPr/>
        <a:lstStyle/>
        <a:p>
          <a:pPr>
            <a:lnSpc>
              <a:spcPct val="100000"/>
            </a:lnSpc>
          </a:pPr>
          <a:r>
            <a:rPr lang="en-US" altLang="zh-TW" dirty="0" smtClean="0">
              <a:solidFill>
                <a:schemeClr val="tx1"/>
              </a:solidFill>
            </a:rPr>
            <a:t>12:00</a:t>
          </a:r>
          <a:r>
            <a:rPr lang="zh-TW" altLang="en-US" dirty="0" smtClean="0">
              <a:solidFill>
                <a:schemeClr val="tx1"/>
              </a:solidFill>
            </a:rPr>
            <a:t>吃午餐</a:t>
          </a:r>
          <a:endParaRPr lang="zh-TW" altLang="en-US" dirty="0">
            <a:solidFill>
              <a:schemeClr val="tx1"/>
            </a:solidFill>
          </a:endParaRPr>
        </a:p>
      </dgm:t>
    </dgm:pt>
    <dgm:pt modelId="{B33C6729-8DF4-4FFD-BDD2-DB5A1DB72C3C}" type="parTrans" cxnId="{334B68F4-FA6B-4A82-B8E1-7EBBDCF3F37C}">
      <dgm:prSet/>
      <dgm:spPr/>
      <dgm:t>
        <a:bodyPr/>
        <a:lstStyle/>
        <a:p>
          <a:endParaRPr lang="zh-TW" altLang="en-US"/>
        </a:p>
      </dgm:t>
    </dgm:pt>
    <dgm:pt modelId="{B8A4BD60-34CC-4811-AE7C-D74E42E09EEC}" type="sibTrans" cxnId="{334B68F4-FA6B-4A82-B8E1-7EBBDCF3F37C}">
      <dgm:prSet/>
      <dgm:spPr/>
      <dgm:t>
        <a:bodyPr/>
        <a:lstStyle/>
        <a:p>
          <a:endParaRPr lang="zh-TW" altLang="en-US"/>
        </a:p>
      </dgm:t>
    </dgm:pt>
    <dgm:pt modelId="{370EDF37-44FD-4B0C-953C-74FB8D102F9B}">
      <dgm:prSet phldrT="[文字]"/>
      <dgm:spPr/>
      <dgm:t>
        <a:bodyPr/>
        <a:lstStyle/>
        <a:p>
          <a:pPr>
            <a:lnSpc>
              <a:spcPct val="100000"/>
            </a:lnSpc>
          </a:pPr>
          <a:r>
            <a:rPr lang="zh-TW" altLang="en-US" dirty="0" smtClean="0">
              <a:solidFill>
                <a:srgbClr val="FFC000"/>
              </a:solidFill>
            </a:rPr>
            <a:t>回 家</a:t>
          </a:r>
          <a:endParaRPr lang="zh-TW" altLang="en-US" dirty="0">
            <a:solidFill>
              <a:srgbClr val="FFC000"/>
            </a:solidFill>
          </a:endParaRPr>
        </a:p>
      </dgm:t>
    </dgm:pt>
    <dgm:pt modelId="{F94306DD-177D-42E0-AFB8-4C3A2C812FEB}" type="parTrans" cxnId="{CE4653ED-19C8-48F3-B4B3-845D6432597A}">
      <dgm:prSet/>
      <dgm:spPr/>
      <dgm:t>
        <a:bodyPr/>
        <a:lstStyle/>
        <a:p>
          <a:endParaRPr lang="zh-TW" altLang="en-US"/>
        </a:p>
      </dgm:t>
    </dgm:pt>
    <dgm:pt modelId="{4B7BF836-CE84-4C21-B392-8B7AB707C55E}" type="sibTrans" cxnId="{CE4653ED-19C8-48F3-B4B3-845D6432597A}">
      <dgm:prSet/>
      <dgm:spPr/>
      <dgm:t>
        <a:bodyPr/>
        <a:lstStyle/>
        <a:p>
          <a:endParaRPr lang="zh-TW" altLang="en-US"/>
        </a:p>
      </dgm:t>
    </dgm:pt>
    <dgm:pt modelId="{F1C6B5CA-04B2-4C46-BDDD-0C26D3B6705A}" type="pres">
      <dgm:prSet presAssocID="{FFBB9CF1-B495-4E7F-BC6F-360514011510}" presName="Name0" presStyleCnt="0">
        <dgm:presLayoutVars>
          <dgm:dir/>
          <dgm:resizeHandles val="exact"/>
        </dgm:presLayoutVars>
      </dgm:prSet>
      <dgm:spPr/>
    </dgm:pt>
    <dgm:pt modelId="{E4408457-9218-401B-9DF7-536B932D5E91}" type="pres">
      <dgm:prSet presAssocID="{1D14B431-02B7-4F97-BAE1-173DF96B9C13}" presName="node" presStyleLbl="node1" presStyleIdx="0" presStyleCnt="6" custScaleX="12181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770E8E-E689-45D0-B311-555F3320A841}" type="pres">
      <dgm:prSet presAssocID="{956C299A-DA65-4F8A-A844-72BA49E5485E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1548A9A-07A9-421A-A91D-B2531A2B4BF4}" type="pres">
      <dgm:prSet presAssocID="{956C299A-DA65-4F8A-A844-72BA49E5485E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43B8F9D7-CC2F-43F0-95C0-9DA398F4064B}" type="pres">
      <dgm:prSet presAssocID="{2FC366E8-1A88-4BAD-BB9D-57707BA0DC22}" presName="node" presStyleLbl="node1" presStyleIdx="1" presStyleCnt="6" custScaleX="11935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E6D47A-3362-4576-9976-0C995A2FAD7D}" type="pres">
      <dgm:prSet presAssocID="{332F70D3-A548-4AA7-8C09-BD4100DD9E8A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0404B953-0606-480C-AEF4-564D9C99BF10}" type="pres">
      <dgm:prSet presAssocID="{332F70D3-A548-4AA7-8C09-BD4100DD9E8A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203A099-B09E-45D1-BBFF-4B77E76EAD4D}" type="pres">
      <dgm:prSet presAssocID="{2C180303-87AC-42DD-9608-F3A837F8378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AF6EDE-72F1-4978-8B98-82B381155E93}" type="pres">
      <dgm:prSet presAssocID="{2F33DD6C-F789-4187-A96A-7C6578E98616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162151E-FBDA-4728-B258-F1161ACCBA53}" type="pres">
      <dgm:prSet presAssocID="{2F33DD6C-F789-4187-A96A-7C6578E98616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B62880B-F54F-4693-AC08-58A507DA121F}" type="pres">
      <dgm:prSet presAssocID="{3442937D-05E4-425F-9728-DA893013A2B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3CD636-C808-494B-B840-7726FF4C3A7E}" type="pres">
      <dgm:prSet presAssocID="{E7EC59C8-3217-4AC8-BEA1-3DA977F2C07E}" presName="sibTrans" presStyleLbl="sibTrans2D1" presStyleIdx="3" presStyleCnt="5"/>
      <dgm:spPr/>
    </dgm:pt>
    <dgm:pt modelId="{F25DE14A-8FF2-47B1-B798-9CC041D9CEC4}" type="pres">
      <dgm:prSet presAssocID="{E7EC59C8-3217-4AC8-BEA1-3DA977F2C07E}" presName="connectorText" presStyleLbl="sibTrans2D1" presStyleIdx="3" presStyleCnt="5"/>
      <dgm:spPr/>
    </dgm:pt>
    <dgm:pt modelId="{B052539C-DA18-4074-AB87-7FB86991E5A5}" type="pres">
      <dgm:prSet presAssocID="{67799120-0B34-4E00-A391-F1472DA751A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3BDFF0-BBDF-4433-BE68-99473AAB6BC0}" type="pres">
      <dgm:prSet presAssocID="{B8A4BD60-34CC-4811-AE7C-D74E42E09EEC}" presName="sibTrans" presStyleLbl="sibTrans2D1" presStyleIdx="4" presStyleCnt="5"/>
      <dgm:spPr/>
    </dgm:pt>
    <dgm:pt modelId="{664F61B3-5BF8-4E93-B4A0-DC590B71CB95}" type="pres">
      <dgm:prSet presAssocID="{B8A4BD60-34CC-4811-AE7C-D74E42E09EEC}" presName="connectorText" presStyleLbl="sibTrans2D1" presStyleIdx="4" presStyleCnt="5"/>
      <dgm:spPr/>
    </dgm:pt>
    <dgm:pt modelId="{B144252F-35AF-4F32-B264-16D076EA52E1}" type="pres">
      <dgm:prSet presAssocID="{370EDF37-44FD-4B0C-953C-74FB8D102F9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0E4DDD-5E14-4F51-A68B-81010C607D20}" type="presOf" srcId="{B8A4BD60-34CC-4811-AE7C-D74E42E09EEC}" destId="{963BDFF0-BBDF-4433-BE68-99473AAB6BC0}" srcOrd="0" destOrd="0" presId="urn:microsoft.com/office/officeart/2005/8/layout/process1"/>
    <dgm:cxn modelId="{8E53B15D-8003-4D36-BED7-B2B684222239}" type="presOf" srcId="{E7EC59C8-3217-4AC8-BEA1-3DA977F2C07E}" destId="{1F3CD636-C808-494B-B840-7726FF4C3A7E}" srcOrd="0" destOrd="0" presId="urn:microsoft.com/office/officeart/2005/8/layout/process1"/>
    <dgm:cxn modelId="{ACAAA1D1-69CA-46CF-8717-39964F96C0FB}" srcId="{FFBB9CF1-B495-4E7F-BC6F-360514011510}" destId="{2C180303-87AC-42DD-9608-F3A837F83784}" srcOrd="2" destOrd="0" parTransId="{86800706-582B-417B-A8B4-5D2568EA33CA}" sibTransId="{2F33DD6C-F789-4187-A96A-7C6578E98616}"/>
    <dgm:cxn modelId="{C58A53DE-5F4B-4A33-872A-85B17EDF2F1A}" type="presOf" srcId="{B8A4BD60-34CC-4811-AE7C-D74E42E09EEC}" destId="{664F61B3-5BF8-4E93-B4A0-DC590B71CB95}" srcOrd="1" destOrd="0" presId="urn:microsoft.com/office/officeart/2005/8/layout/process1"/>
    <dgm:cxn modelId="{DDCF0612-679E-42B2-AE8D-7882258AC636}" type="presOf" srcId="{2F33DD6C-F789-4187-A96A-7C6578E98616}" destId="{2162151E-FBDA-4728-B258-F1161ACCBA53}" srcOrd="1" destOrd="0" presId="urn:microsoft.com/office/officeart/2005/8/layout/process1"/>
    <dgm:cxn modelId="{6396459E-1CAF-4C16-AE4A-5C7EB4DD6FF2}" type="presOf" srcId="{956C299A-DA65-4F8A-A844-72BA49E5485E}" destId="{2F770E8E-E689-45D0-B311-555F3320A841}" srcOrd="0" destOrd="0" presId="urn:microsoft.com/office/officeart/2005/8/layout/process1"/>
    <dgm:cxn modelId="{334B68F4-FA6B-4A82-B8E1-7EBBDCF3F37C}" srcId="{FFBB9CF1-B495-4E7F-BC6F-360514011510}" destId="{67799120-0B34-4E00-A391-F1472DA751AF}" srcOrd="4" destOrd="0" parTransId="{B33C6729-8DF4-4FFD-BDD2-DB5A1DB72C3C}" sibTransId="{B8A4BD60-34CC-4811-AE7C-D74E42E09EEC}"/>
    <dgm:cxn modelId="{C83E421F-DEAD-4516-941D-CA9753515D3A}" type="presOf" srcId="{2F33DD6C-F789-4187-A96A-7C6578E98616}" destId="{BDAF6EDE-72F1-4978-8B98-82B381155E93}" srcOrd="0" destOrd="0" presId="urn:microsoft.com/office/officeart/2005/8/layout/process1"/>
    <dgm:cxn modelId="{C3230386-8790-4D35-91EF-85E4285EA068}" type="presOf" srcId="{332F70D3-A548-4AA7-8C09-BD4100DD9E8A}" destId="{0404B953-0606-480C-AEF4-564D9C99BF10}" srcOrd="1" destOrd="0" presId="urn:microsoft.com/office/officeart/2005/8/layout/process1"/>
    <dgm:cxn modelId="{AC1CA27B-162E-4A4A-BEED-33D0F419AA75}" type="presOf" srcId="{67799120-0B34-4E00-A391-F1472DA751AF}" destId="{B052539C-DA18-4074-AB87-7FB86991E5A5}" srcOrd="0" destOrd="0" presId="urn:microsoft.com/office/officeart/2005/8/layout/process1"/>
    <dgm:cxn modelId="{882C9E3F-C1BB-4832-83FB-06F0EDC5F0AF}" srcId="{FFBB9CF1-B495-4E7F-BC6F-360514011510}" destId="{1D14B431-02B7-4F97-BAE1-173DF96B9C13}" srcOrd="0" destOrd="0" parTransId="{C1F1BBF1-2A1C-43B2-9B7F-CA01420D6F58}" sibTransId="{956C299A-DA65-4F8A-A844-72BA49E5485E}"/>
    <dgm:cxn modelId="{6FFB29B0-F889-4ED0-8F51-21AC5D6B78D5}" type="presOf" srcId="{E7EC59C8-3217-4AC8-BEA1-3DA977F2C07E}" destId="{F25DE14A-8FF2-47B1-B798-9CC041D9CEC4}" srcOrd="1" destOrd="0" presId="urn:microsoft.com/office/officeart/2005/8/layout/process1"/>
    <dgm:cxn modelId="{A5E8CABF-041D-4D30-A3BE-EB872D51A293}" srcId="{FFBB9CF1-B495-4E7F-BC6F-360514011510}" destId="{2FC366E8-1A88-4BAD-BB9D-57707BA0DC22}" srcOrd="1" destOrd="0" parTransId="{A7EBD426-AF20-4207-8979-0A2AC2AAFFD3}" sibTransId="{332F70D3-A548-4AA7-8C09-BD4100DD9E8A}"/>
    <dgm:cxn modelId="{7BD38DC9-F33D-4600-9683-5A6E6568B609}" type="presOf" srcId="{1D14B431-02B7-4F97-BAE1-173DF96B9C13}" destId="{E4408457-9218-401B-9DF7-536B932D5E91}" srcOrd="0" destOrd="0" presId="urn:microsoft.com/office/officeart/2005/8/layout/process1"/>
    <dgm:cxn modelId="{EACECC0F-A005-4739-A9E5-4C8DE837B021}" type="presOf" srcId="{370EDF37-44FD-4B0C-953C-74FB8D102F9B}" destId="{B144252F-35AF-4F32-B264-16D076EA52E1}" srcOrd="0" destOrd="0" presId="urn:microsoft.com/office/officeart/2005/8/layout/process1"/>
    <dgm:cxn modelId="{6F04232B-2BD4-4119-8064-53316581B001}" type="presOf" srcId="{3442937D-05E4-425F-9728-DA893013A2B8}" destId="{9B62880B-F54F-4693-AC08-58A507DA121F}" srcOrd="0" destOrd="0" presId="urn:microsoft.com/office/officeart/2005/8/layout/process1"/>
    <dgm:cxn modelId="{7CD89FD1-8FA1-406E-BCC9-956CEE911F04}" srcId="{FFBB9CF1-B495-4E7F-BC6F-360514011510}" destId="{3442937D-05E4-425F-9728-DA893013A2B8}" srcOrd="3" destOrd="0" parTransId="{7E720424-CB26-400D-999A-C93697CAB3A5}" sibTransId="{E7EC59C8-3217-4AC8-BEA1-3DA977F2C07E}"/>
    <dgm:cxn modelId="{05A195B9-ED94-415F-8527-A9E5AC37049B}" type="presOf" srcId="{956C299A-DA65-4F8A-A844-72BA49E5485E}" destId="{91548A9A-07A9-421A-A91D-B2531A2B4BF4}" srcOrd="1" destOrd="0" presId="urn:microsoft.com/office/officeart/2005/8/layout/process1"/>
    <dgm:cxn modelId="{CE4653ED-19C8-48F3-B4B3-845D6432597A}" srcId="{FFBB9CF1-B495-4E7F-BC6F-360514011510}" destId="{370EDF37-44FD-4B0C-953C-74FB8D102F9B}" srcOrd="5" destOrd="0" parTransId="{F94306DD-177D-42E0-AFB8-4C3A2C812FEB}" sibTransId="{4B7BF836-CE84-4C21-B392-8B7AB707C55E}"/>
    <dgm:cxn modelId="{AE5B933D-C448-4839-B987-CF01C14BE44D}" type="presOf" srcId="{FFBB9CF1-B495-4E7F-BC6F-360514011510}" destId="{F1C6B5CA-04B2-4C46-BDDD-0C26D3B6705A}" srcOrd="0" destOrd="0" presId="urn:microsoft.com/office/officeart/2005/8/layout/process1"/>
    <dgm:cxn modelId="{2726F0DA-B1D8-4BBB-BB6A-60D0DB7BFF88}" type="presOf" srcId="{2C180303-87AC-42DD-9608-F3A837F83784}" destId="{C203A099-B09E-45D1-BBFF-4B77E76EAD4D}" srcOrd="0" destOrd="0" presId="urn:microsoft.com/office/officeart/2005/8/layout/process1"/>
    <dgm:cxn modelId="{9808F8E3-A7C7-4D17-BAD1-752676EC750C}" type="presOf" srcId="{332F70D3-A548-4AA7-8C09-BD4100DD9E8A}" destId="{64E6D47A-3362-4576-9976-0C995A2FAD7D}" srcOrd="0" destOrd="0" presId="urn:microsoft.com/office/officeart/2005/8/layout/process1"/>
    <dgm:cxn modelId="{ADBE8B67-8747-4496-ADFE-837FC530493A}" type="presOf" srcId="{2FC366E8-1A88-4BAD-BB9D-57707BA0DC22}" destId="{43B8F9D7-CC2F-43F0-95C0-9DA398F4064B}" srcOrd="0" destOrd="0" presId="urn:microsoft.com/office/officeart/2005/8/layout/process1"/>
    <dgm:cxn modelId="{B5571492-8BCB-4987-A608-C5E3C8082312}" type="presParOf" srcId="{F1C6B5CA-04B2-4C46-BDDD-0C26D3B6705A}" destId="{E4408457-9218-401B-9DF7-536B932D5E91}" srcOrd="0" destOrd="0" presId="urn:microsoft.com/office/officeart/2005/8/layout/process1"/>
    <dgm:cxn modelId="{DD7E3DB2-F465-4DF9-95DC-47808B8839BC}" type="presParOf" srcId="{F1C6B5CA-04B2-4C46-BDDD-0C26D3B6705A}" destId="{2F770E8E-E689-45D0-B311-555F3320A841}" srcOrd="1" destOrd="0" presId="urn:microsoft.com/office/officeart/2005/8/layout/process1"/>
    <dgm:cxn modelId="{EB0261F1-0337-49C0-99C8-793C9EE36079}" type="presParOf" srcId="{2F770E8E-E689-45D0-B311-555F3320A841}" destId="{91548A9A-07A9-421A-A91D-B2531A2B4BF4}" srcOrd="0" destOrd="0" presId="urn:microsoft.com/office/officeart/2005/8/layout/process1"/>
    <dgm:cxn modelId="{0DAC6E72-604E-4D6E-9C1A-3DA2599A6E9A}" type="presParOf" srcId="{F1C6B5CA-04B2-4C46-BDDD-0C26D3B6705A}" destId="{43B8F9D7-CC2F-43F0-95C0-9DA398F4064B}" srcOrd="2" destOrd="0" presId="urn:microsoft.com/office/officeart/2005/8/layout/process1"/>
    <dgm:cxn modelId="{EDCCBBCB-E7F4-46CA-912F-F04AF53E83D1}" type="presParOf" srcId="{F1C6B5CA-04B2-4C46-BDDD-0C26D3B6705A}" destId="{64E6D47A-3362-4576-9976-0C995A2FAD7D}" srcOrd="3" destOrd="0" presId="urn:microsoft.com/office/officeart/2005/8/layout/process1"/>
    <dgm:cxn modelId="{E62C81C4-4F30-43BF-8C06-6CD2586A7A1E}" type="presParOf" srcId="{64E6D47A-3362-4576-9976-0C995A2FAD7D}" destId="{0404B953-0606-480C-AEF4-564D9C99BF10}" srcOrd="0" destOrd="0" presId="urn:microsoft.com/office/officeart/2005/8/layout/process1"/>
    <dgm:cxn modelId="{13BA5A75-E669-4907-8DE8-B98A8DBE125F}" type="presParOf" srcId="{F1C6B5CA-04B2-4C46-BDDD-0C26D3B6705A}" destId="{C203A099-B09E-45D1-BBFF-4B77E76EAD4D}" srcOrd="4" destOrd="0" presId="urn:microsoft.com/office/officeart/2005/8/layout/process1"/>
    <dgm:cxn modelId="{86ECC56D-723A-459C-8C52-3DEF42C08290}" type="presParOf" srcId="{F1C6B5CA-04B2-4C46-BDDD-0C26D3B6705A}" destId="{BDAF6EDE-72F1-4978-8B98-82B381155E93}" srcOrd="5" destOrd="0" presId="urn:microsoft.com/office/officeart/2005/8/layout/process1"/>
    <dgm:cxn modelId="{75D683D1-8AA3-4946-9405-D5707A4CADB6}" type="presParOf" srcId="{BDAF6EDE-72F1-4978-8B98-82B381155E93}" destId="{2162151E-FBDA-4728-B258-F1161ACCBA53}" srcOrd="0" destOrd="0" presId="urn:microsoft.com/office/officeart/2005/8/layout/process1"/>
    <dgm:cxn modelId="{CC6535A8-19AD-44E4-BF6A-F9064A3E8100}" type="presParOf" srcId="{F1C6B5CA-04B2-4C46-BDDD-0C26D3B6705A}" destId="{9B62880B-F54F-4693-AC08-58A507DA121F}" srcOrd="6" destOrd="0" presId="urn:microsoft.com/office/officeart/2005/8/layout/process1"/>
    <dgm:cxn modelId="{5DB556E1-1C85-4B6F-9685-1E98FA1A537A}" type="presParOf" srcId="{F1C6B5CA-04B2-4C46-BDDD-0C26D3B6705A}" destId="{1F3CD636-C808-494B-B840-7726FF4C3A7E}" srcOrd="7" destOrd="0" presId="urn:microsoft.com/office/officeart/2005/8/layout/process1"/>
    <dgm:cxn modelId="{2AAD143B-02A3-4796-86D7-14265108750C}" type="presParOf" srcId="{1F3CD636-C808-494B-B840-7726FF4C3A7E}" destId="{F25DE14A-8FF2-47B1-B798-9CC041D9CEC4}" srcOrd="0" destOrd="0" presId="urn:microsoft.com/office/officeart/2005/8/layout/process1"/>
    <dgm:cxn modelId="{080AADD3-ED03-45DA-8AA8-05834D33E25C}" type="presParOf" srcId="{F1C6B5CA-04B2-4C46-BDDD-0C26D3B6705A}" destId="{B052539C-DA18-4074-AB87-7FB86991E5A5}" srcOrd="8" destOrd="0" presId="urn:microsoft.com/office/officeart/2005/8/layout/process1"/>
    <dgm:cxn modelId="{179D7152-9666-4851-8875-07FE16598A7A}" type="presParOf" srcId="{F1C6B5CA-04B2-4C46-BDDD-0C26D3B6705A}" destId="{963BDFF0-BBDF-4433-BE68-99473AAB6BC0}" srcOrd="9" destOrd="0" presId="urn:microsoft.com/office/officeart/2005/8/layout/process1"/>
    <dgm:cxn modelId="{5CFB73CA-E6C3-48C4-9325-9895AC688A1E}" type="presParOf" srcId="{963BDFF0-BBDF-4433-BE68-99473AAB6BC0}" destId="{664F61B3-5BF8-4E93-B4A0-DC590B71CB95}" srcOrd="0" destOrd="0" presId="urn:microsoft.com/office/officeart/2005/8/layout/process1"/>
    <dgm:cxn modelId="{87E0ADAD-13CF-4AA5-83D8-CBDF9206241C}" type="presParOf" srcId="{F1C6B5CA-04B2-4C46-BDDD-0C26D3B6705A}" destId="{B144252F-35AF-4F32-B264-16D076EA52E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08457-9218-401B-9DF7-536B932D5E91}">
      <dsp:nvSpPr>
        <dsp:cNvPr id="0" name=""/>
        <dsp:cNvSpPr/>
      </dsp:nvSpPr>
      <dsp:spPr>
        <a:xfrm>
          <a:off x="9978" y="2389796"/>
          <a:ext cx="1540469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>
              <a:solidFill>
                <a:srgbClr val="FF0000"/>
              </a:solidFill>
            </a:rPr>
            <a:t>9:00</a:t>
          </a:r>
          <a:r>
            <a:rPr lang="zh-TW" altLang="en-US" sz="4400" kern="1200" dirty="0" smtClean="0">
              <a:solidFill>
                <a:srgbClr val="FF0000"/>
              </a:solidFill>
            </a:rPr>
            <a:t>開始</a:t>
          </a:r>
          <a:endParaRPr lang="zh-TW" altLang="en-US" sz="4400" kern="1200" dirty="0">
            <a:solidFill>
              <a:srgbClr val="FF0000"/>
            </a:solidFill>
          </a:endParaRPr>
        </a:p>
      </dsp:txBody>
      <dsp:txXfrm>
        <a:off x="55097" y="2434915"/>
        <a:ext cx="1450231" cy="2471495"/>
      </dsp:txXfrm>
    </dsp:sp>
    <dsp:sp modelId="{2F770E8E-E689-45D0-B311-555F3320A841}">
      <dsp:nvSpPr>
        <dsp:cNvPr id="0" name=""/>
        <dsp:cNvSpPr/>
      </dsp:nvSpPr>
      <dsp:spPr>
        <a:xfrm>
          <a:off x="1676903" y="3513858"/>
          <a:ext cx="268085" cy="313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1676903" y="3576580"/>
        <a:ext cx="187660" cy="188165"/>
      </dsp:txXfrm>
    </dsp:sp>
    <dsp:sp modelId="{43B8F9D7-CC2F-43F0-95C0-9DA398F4064B}">
      <dsp:nvSpPr>
        <dsp:cNvPr id="0" name=""/>
        <dsp:cNvSpPr/>
      </dsp:nvSpPr>
      <dsp:spPr>
        <a:xfrm>
          <a:off x="2056270" y="2389796"/>
          <a:ext cx="1509349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rgbClr val="00B050"/>
              </a:solidFill>
            </a:rPr>
            <a:t>吼吼樹屋</a:t>
          </a:r>
          <a:endParaRPr lang="zh-TW" altLang="en-US" sz="3200" kern="1200" dirty="0">
            <a:solidFill>
              <a:srgbClr val="00B050"/>
            </a:solidFill>
          </a:endParaRPr>
        </a:p>
      </dsp:txBody>
      <dsp:txXfrm>
        <a:off x="2100477" y="2434003"/>
        <a:ext cx="1420935" cy="2473319"/>
      </dsp:txXfrm>
    </dsp:sp>
    <dsp:sp modelId="{64E6D47A-3362-4576-9976-0C995A2FAD7D}">
      <dsp:nvSpPr>
        <dsp:cNvPr id="0" name=""/>
        <dsp:cNvSpPr/>
      </dsp:nvSpPr>
      <dsp:spPr>
        <a:xfrm>
          <a:off x="3692075" y="3513858"/>
          <a:ext cx="268085" cy="313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3692075" y="3576580"/>
        <a:ext cx="187660" cy="188165"/>
      </dsp:txXfrm>
    </dsp:sp>
    <dsp:sp modelId="{C203A099-B09E-45D1-BBFF-4B77E76EAD4D}">
      <dsp:nvSpPr>
        <dsp:cNvPr id="0" name=""/>
        <dsp:cNvSpPr/>
      </dsp:nvSpPr>
      <dsp:spPr>
        <a:xfrm>
          <a:off x="4071442" y="2389796"/>
          <a:ext cx="1264556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rgbClr val="7030A0"/>
              </a:solidFill>
            </a:rPr>
            <a:t>尋寶</a:t>
          </a:r>
          <a:r>
            <a:rPr lang="zh-TW" altLang="en-US" sz="3200" kern="1200" dirty="0" smtClean="0">
              <a:solidFill>
                <a:srgbClr val="7030A0"/>
              </a:solidFill>
            </a:rPr>
            <a:t>船</a:t>
          </a:r>
          <a:endParaRPr lang="zh-TW" altLang="en-US" sz="3200" kern="1200" dirty="0">
            <a:solidFill>
              <a:srgbClr val="7030A0"/>
            </a:solidFill>
          </a:endParaRPr>
        </a:p>
      </dsp:txBody>
      <dsp:txXfrm>
        <a:off x="4108480" y="2426834"/>
        <a:ext cx="1190480" cy="2487657"/>
      </dsp:txXfrm>
    </dsp:sp>
    <dsp:sp modelId="{BDAF6EDE-72F1-4978-8B98-82B381155E93}">
      <dsp:nvSpPr>
        <dsp:cNvPr id="0" name=""/>
        <dsp:cNvSpPr/>
      </dsp:nvSpPr>
      <dsp:spPr>
        <a:xfrm>
          <a:off x="5462454" y="3513858"/>
          <a:ext cx="268085" cy="313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5462454" y="3576580"/>
        <a:ext cx="187660" cy="188165"/>
      </dsp:txXfrm>
    </dsp:sp>
    <dsp:sp modelId="{9B62880B-F54F-4693-AC08-58A507DA121F}">
      <dsp:nvSpPr>
        <dsp:cNvPr id="0" name=""/>
        <dsp:cNvSpPr/>
      </dsp:nvSpPr>
      <dsp:spPr>
        <a:xfrm>
          <a:off x="5841821" y="2389796"/>
          <a:ext cx="1264556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rgbClr val="FFFF00"/>
              </a:solidFill>
            </a:rPr>
            <a:t>碰碰車</a:t>
          </a:r>
          <a:endParaRPr lang="zh-TW" altLang="en-US" sz="3200" kern="1200" dirty="0">
            <a:solidFill>
              <a:srgbClr val="FFFF00"/>
            </a:solidFill>
          </a:endParaRPr>
        </a:p>
      </dsp:txBody>
      <dsp:txXfrm>
        <a:off x="5878859" y="2426834"/>
        <a:ext cx="1190480" cy="2487657"/>
      </dsp:txXfrm>
    </dsp:sp>
    <dsp:sp modelId="{1F3CD636-C808-494B-B840-7726FF4C3A7E}">
      <dsp:nvSpPr>
        <dsp:cNvPr id="0" name=""/>
        <dsp:cNvSpPr/>
      </dsp:nvSpPr>
      <dsp:spPr>
        <a:xfrm>
          <a:off x="7232833" y="3513858"/>
          <a:ext cx="268085" cy="313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7232833" y="3576580"/>
        <a:ext cx="187660" cy="188165"/>
      </dsp:txXfrm>
    </dsp:sp>
    <dsp:sp modelId="{B052539C-DA18-4074-AB87-7FB86991E5A5}">
      <dsp:nvSpPr>
        <dsp:cNvPr id="0" name=""/>
        <dsp:cNvSpPr/>
      </dsp:nvSpPr>
      <dsp:spPr>
        <a:xfrm>
          <a:off x="7612200" y="2389796"/>
          <a:ext cx="1264556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>
              <a:solidFill>
                <a:schemeClr val="tx1"/>
              </a:solidFill>
            </a:rPr>
            <a:t>12:00</a:t>
          </a:r>
          <a:r>
            <a:rPr lang="zh-TW" altLang="en-US" sz="3200" kern="1200" dirty="0" smtClean="0">
              <a:solidFill>
                <a:schemeClr val="tx1"/>
              </a:solidFill>
            </a:rPr>
            <a:t>吃午餐</a:t>
          </a:r>
          <a:endParaRPr lang="zh-TW" altLang="en-US" sz="3200" kern="1200" dirty="0">
            <a:solidFill>
              <a:schemeClr val="tx1"/>
            </a:solidFill>
          </a:endParaRPr>
        </a:p>
      </dsp:txBody>
      <dsp:txXfrm>
        <a:off x="7649238" y="2426834"/>
        <a:ext cx="1190480" cy="2487657"/>
      </dsp:txXfrm>
    </dsp:sp>
    <dsp:sp modelId="{963BDFF0-BBDF-4433-BE68-99473AAB6BC0}">
      <dsp:nvSpPr>
        <dsp:cNvPr id="0" name=""/>
        <dsp:cNvSpPr/>
      </dsp:nvSpPr>
      <dsp:spPr>
        <a:xfrm>
          <a:off x="9003212" y="3513858"/>
          <a:ext cx="268085" cy="313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9003212" y="3576580"/>
        <a:ext cx="187660" cy="188165"/>
      </dsp:txXfrm>
    </dsp:sp>
    <dsp:sp modelId="{B144252F-35AF-4F32-B264-16D076EA52E1}">
      <dsp:nvSpPr>
        <dsp:cNvPr id="0" name=""/>
        <dsp:cNvSpPr/>
      </dsp:nvSpPr>
      <dsp:spPr>
        <a:xfrm>
          <a:off x="9382579" y="2389796"/>
          <a:ext cx="1264556" cy="2561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rgbClr val="FFC000"/>
              </a:solidFill>
            </a:rPr>
            <a:t>回 家</a:t>
          </a:r>
          <a:endParaRPr lang="zh-TW" altLang="en-US" sz="3200" kern="1200" dirty="0">
            <a:solidFill>
              <a:srgbClr val="FFC000"/>
            </a:solidFill>
          </a:endParaRPr>
        </a:p>
      </dsp:txBody>
      <dsp:txXfrm>
        <a:off x="9419617" y="2426834"/>
        <a:ext cx="1190480" cy="2487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249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37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78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2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57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32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7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41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24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75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40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03B68-70A0-4DDC-B34D-49C9958A4D85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E52A-662E-4DBC-92E1-789EE18F16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97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</a:t>
            </a:r>
            <a:r>
              <a:rPr lang="zh-TW" altLang="en-US" dirty="0" smtClean="0">
                <a:solidFill>
                  <a:schemeClr val="accent1"/>
                </a:solidFill>
              </a:rPr>
              <a:t>童</a:t>
            </a:r>
            <a:r>
              <a:rPr lang="zh-TW" altLang="en-US" dirty="0" smtClean="0">
                <a:solidFill>
                  <a:srgbClr val="00B050"/>
                </a:solidFill>
              </a:rPr>
              <a:t>新</a:t>
            </a:r>
            <a:r>
              <a:rPr lang="zh-TW" altLang="en-US" dirty="0" smtClean="0">
                <a:solidFill>
                  <a:srgbClr val="7030A0"/>
                </a:solidFill>
              </a:rPr>
              <a:t>樂</a:t>
            </a:r>
            <a:r>
              <a:rPr lang="zh-TW" altLang="en-US" dirty="0" smtClean="0">
                <a:solidFill>
                  <a:schemeClr val="accent2"/>
                </a:solidFill>
              </a:rPr>
              <a:t>園 </a:t>
            </a:r>
            <a:endParaRPr lang="zh-TW" altLang="en-US" dirty="0">
              <a:solidFill>
                <a:schemeClr val="accent2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CC0099"/>
                </a:solidFill>
              </a:rPr>
              <a:t>一日遊</a:t>
            </a:r>
          </a:p>
          <a:p>
            <a:endParaRPr lang="zh-TW" altLang="en-US" sz="6600" dirty="0" smtClean="0">
              <a:solidFill>
                <a:srgbClr val="CC0099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89068" y="1371602"/>
            <a:ext cx="6413863" cy="11364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i="1" dirty="0" smtClean="0">
                <a:solidFill>
                  <a:srgbClr val="0070C0"/>
                </a:solidFill>
              </a:rPr>
              <a:t>設</a:t>
            </a:r>
            <a:r>
              <a:rPr lang="zh-TW" altLang="en-US" sz="4800" i="1" dirty="0" smtClean="0">
                <a:solidFill>
                  <a:srgbClr val="C00000"/>
                </a:solidFill>
              </a:rPr>
              <a:t>計</a:t>
            </a:r>
            <a:r>
              <a:rPr lang="zh-TW" altLang="en-US" sz="4800" i="1" dirty="0" smtClean="0">
                <a:solidFill>
                  <a:srgbClr val="00B050"/>
                </a:solidFill>
              </a:rPr>
              <a:t>人</a:t>
            </a:r>
            <a:r>
              <a:rPr lang="zh-TW" altLang="en-US" sz="4800" i="1" dirty="0" smtClean="0"/>
              <a:t> </a:t>
            </a:r>
            <a:r>
              <a:rPr lang="en-US" altLang="zh-TW" sz="4800" i="1" dirty="0" smtClean="0">
                <a:solidFill>
                  <a:srgbClr val="FFFF00"/>
                </a:solidFill>
              </a:rPr>
              <a:t>:</a:t>
            </a:r>
            <a:r>
              <a:rPr lang="zh-TW" altLang="en-US" sz="4800" i="1" dirty="0" smtClean="0">
                <a:solidFill>
                  <a:schemeClr val="tx1"/>
                </a:solidFill>
              </a:rPr>
              <a:t>楊</a:t>
            </a:r>
            <a:r>
              <a:rPr lang="zh-TW" altLang="en-US" sz="4800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孟</a:t>
            </a:r>
            <a:r>
              <a:rPr lang="zh-TW" altLang="en-US" sz="4800" i="1" dirty="0" smtClean="0">
                <a:solidFill>
                  <a:srgbClr val="002060"/>
                </a:solidFill>
              </a:rPr>
              <a:t>勳</a:t>
            </a:r>
            <a:endParaRPr lang="zh-TW" altLang="en-US" sz="4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66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行</a:t>
            </a:r>
            <a:r>
              <a:rPr lang="zh-TW" altLang="en-US" dirty="0" smtClean="0"/>
              <a:t>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674764"/>
              </p:ext>
            </p:extLst>
          </p:nvPr>
        </p:nvGraphicFramePr>
        <p:xfrm>
          <a:off x="838200" y="0"/>
          <a:ext cx="10657114" cy="7341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66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/>
              <a:t>https://www.tcap.taipei/cp.aspx?n=77976467BD11EEB6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5885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008519"/>
              </p:ext>
            </p:extLst>
          </p:nvPr>
        </p:nvGraphicFramePr>
        <p:xfrm>
          <a:off x="1449978" y="1825625"/>
          <a:ext cx="9509759" cy="4351338"/>
        </p:xfrm>
        <a:graphic>
          <a:graphicData uri="http://schemas.openxmlformats.org/drawingml/2006/table">
            <a:tbl>
              <a:tblPr/>
              <a:tblGrid>
                <a:gridCol w="283421">
                  <a:extLst>
                    <a:ext uri="{9D8B030D-6E8A-4147-A177-3AD203B41FA5}">
                      <a16:colId xmlns:a16="http://schemas.microsoft.com/office/drawing/2014/main" val="2087888918"/>
                    </a:ext>
                  </a:extLst>
                </a:gridCol>
                <a:gridCol w="237325">
                  <a:extLst>
                    <a:ext uri="{9D8B030D-6E8A-4147-A177-3AD203B41FA5}">
                      <a16:colId xmlns:a16="http://schemas.microsoft.com/office/drawing/2014/main" val="2028060213"/>
                    </a:ext>
                  </a:extLst>
                </a:gridCol>
                <a:gridCol w="474650">
                  <a:extLst>
                    <a:ext uri="{9D8B030D-6E8A-4147-A177-3AD203B41FA5}">
                      <a16:colId xmlns:a16="http://schemas.microsoft.com/office/drawing/2014/main" val="2379975947"/>
                    </a:ext>
                  </a:extLst>
                </a:gridCol>
                <a:gridCol w="283421">
                  <a:extLst>
                    <a:ext uri="{9D8B030D-6E8A-4147-A177-3AD203B41FA5}">
                      <a16:colId xmlns:a16="http://schemas.microsoft.com/office/drawing/2014/main" val="1032536048"/>
                    </a:ext>
                  </a:extLst>
                </a:gridCol>
                <a:gridCol w="949302">
                  <a:extLst>
                    <a:ext uri="{9D8B030D-6E8A-4147-A177-3AD203B41FA5}">
                      <a16:colId xmlns:a16="http://schemas.microsoft.com/office/drawing/2014/main" val="838548867"/>
                    </a:ext>
                  </a:extLst>
                </a:gridCol>
                <a:gridCol w="1898604">
                  <a:extLst>
                    <a:ext uri="{9D8B030D-6E8A-4147-A177-3AD203B41FA5}">
                      <a16:colId xmlns:a16="http://schemas.microsoft.com/office/drawing/2014/main" val="3270909132"/>
                    </a:ext>
                  </a:extLst>
                </a:gridCol>
                <a:gridCol w="5383036">
                  <a:extLst>
                    <a:ext uri="{9D8B030D-6E8A-4147-A177-3AD203B41FA5}">
                      <a16:colId xmlns:a16="http://schemas.microsoft.com/office/drawing/2014/main" val="3582764095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864712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357543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212211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410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24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吼吼樹屋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361" y="2993816"/>
            <a:ext cx="2822617" cy="270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7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碰碰車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 descr="幸福碰碰車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783" y="3054455"/>
            <a:ext cx="3056021" cy="258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0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168</Words>
  <Application>Microsoft Office PowerPoint</Application>
  <PresentationFormat>寬螢幕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 </vt:lpstr>
      <vt:lpstr>行程</vt:lpstr>
      <vt:lpstr>資料來源</vt:lpstr>
      <vt:lpstr>票價</vt:lpstr>
      <vt:lpstr>吼吼樹屋</vt:lpstr>
      <vt:lpstr>碰碰車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</dc:title>
  <dc:creator>Windows 使用者</dc:creator>
  <cp:lastModifiedBy>Windows 使用者</cp:lastModifiedBy>
  <cp:revision>8</cp:revision>
  <dcterms:created xsi:type="dcterms:W3CDTF">2021-12-28T06:41:00Z</dcterms:created>
  <dcterms:modified xsi:type="dcterms:W3CDTF">2022-01-04T06:59:41Z</dcterms:modified>
</cp:coreProperties>
</file>