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21D0F-C792-414B-A2CD-3C0B565F1AA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7106847-95A2-47F9-BC02-C57061914379}">
      <dgm:prSet phldrT="[文字]"/>
      <dgm:spPr/>
      <dgm:t>
        <a:bodyPr/>
        <a:lstStyle/>
        <a:p>
          <a:r>
            <a:rPr lang="zh-TW" altLang="en-US" dirty="0" smtClean="0"/>
            <a:t>五點起床</a:t>
          </a:r>
          <a:endParaRPr lang="zh-TW" altLang="en-US" dirty="0"/>
        </a:p>
      </dgm:t>
    </dgm:pt>
    <dgm:pt modelId="{4149D0A4-4ECB-44DB-B555-290DFFD420EF}" type="parTrans" cxnId="{EE7C992D-5D24-4D1E-AB3E-8ACE3CC99DB7}">
      <dgm:prSet/>
      <dgm:spPr/>
      <dgm:t>
        <a:bodyPr/>
        <a:lstStyle/>
        <a:p>
          <a:endParaRPr lang="zh-TW" altLang="en-US"/>
        </a:p>
      </dgm:t>
    </dgm:pt>
    <dgm:pt modelId="{D08BA9E3-ED9C-495A-A420-8ACCD2BED358}" type="sibTrans" cxnId="{EE7C992D-5D24-4D1E-AB3E-8ACE3CC99DB7}">
      <dgm:prSet/>
      <dgm:spPr/>
      <dgm:t>
        <a:bodyPr/>
        <a:lstStyle/>
        <a:p>
          <a:endParaRPr lang="zh-TW" altLang="en-US"/>
        </a:p>
      </dgm:t>
    </dgm:pt>
    <dgm:pt modelId="{FC1B7A06-F906-4436-B59C-D4493E96640A}">
      <dgm:prSet phldrT="[文字]"/>
      <dgm:spPr/>
      <dgm:t>
        <a:bodyPr/>
        <a:lstStyle/>
        <a:p>
          <a:r>
            <a:rPr lang="zh-TW" altLang="en-US" dirty="0" smtClean="0"/>
            <a:t>九點開始玩</a:t>
          </a:r>
          <a:endParaRPr lang="zh-TW" altLang="en-US" dirty="0"/>
        </a:p>
      </dgm:t>
    </dgm:pt>
    <dgm:pt modelId="{2549253A-25C4-4783-9139-78101B15EF8F}" type="parTrans" cxnId="{0CE45094-933A-475F-A32C-E4D1130DD3F5}">
      <dgm:prSet/>
      <dgm:spPr/>
      <dgm:t>
        <a:bodyPr/>
        <a:lstStyle/>
        <a:p>
          <a:endParaRPr lang="zh-TW" altLang="en-US"/>
        </a:p>
      </dgm:t>
    </dgm:pt>
    <dgm:pt modelId="{1B63ACBD-F9F0-455A-BE98-4C8D337164AF}" type="sibTrans" cxnId="{0CE45094-933A-475F-A32C-E4D1130DD3F5}">
      <dgm:prSet/>
      <dgm:spPr/>
      <dgm:t>
        <a:bodyPr/>
        <a:lstStyle/>
        <a:p>
          <a:endParaRPr lang="zh-TW" altLang="en-US"/>
        </a:p>
      </dgm:t>
    </dgm:pt>
    <dgm:pt modelId="{CE6B9626-1D8F-4007-AE01-27C2F31F2A18}">
      <dgm:prSet phldrT="[文字]"/>
      <dgm:spPr/>
      <dgm:t>
        <a:bodyPr/>
        <a:lstStyle/>
        <a:p>
          <a:r>
            <a:rPr lang="zh-TW" altLang="en-US" dirty="0" smtClean="0"/>
            <a:t>吼吼數屋</a:t>
          </a:r>
          <a:endParaRPr lang="zh-TW" altLang="en-US" dirty="0"/>
        </a:p>
      </dgm:t>
    </dgm:pt>
    <dgm:pt modelId="{30B1A8BA-3D5B-4013-ABFC-0E22C3E92053}" type="parTrans" cxnId="{C2B5C20A-9BC4-4F2B-8100-0EA68AD43C5E}">
      <dgm:prSet/>
      <dgm:spPr/>
      <dgm:t>
        <a:bodyPr/>
        <a:lstStyle/>
        <a:p>
          <a:endParaRPr lang="zh-TW" altLang="en-US"/>
        </a:p>
      </dgm:t>
    </dgm:pt>
    <dgm:pt modelId="{85AA10D7-D047-4AA3-AB1D-91B781CD4618}" type="sibTrans" cxnId="{C2B5C20A-9BC4-4F2B-8100-0EA68AD43C5E}">
      <dgm:prSet/>
      <dgm:spPr/>
      <dgm:t>
        <a:bodyPr/>
        <a:lstStyle/>
        <a:p>
          <a:endParaRPr lang="zh-TW" altLang="en-US"/>
        </a:p>
      </dgm:t>
    </dgm:pt>
    <dgm:pt modelId="{2300CCC2-21B7-4C27-BC17-DDCBF5DB817B}" type="pres">
      <dgm:prSet presAssocID="{35E21D0F-C792-414B-A2CD-3C0B565F1AA0}" presName="Name0" presStyleCnt="0">
        <dgm:presLayoutVars>
          <dgm:dir/>
          <dgm:resizeHandles val="exact"/>
        </dgm:presLayoutVars>
      </dgm:prSet>
      <dgm:spPr/>
    </dgm:pt>
    <dgm:pt modelId="{6DD81EE2-CACB-48E3-862E-CF53738BBCF2}" type="pres">
      <dgm:prSet presAssocID="{17106847-95A2-47F9-BC02-C57061914379}" presName="node" presStyleLbl="node1" presStyleIdx="0" presStyleCnt="3">
        <dgm:presLayoutVars>
          <dgm:bulletEnabled val="1"/>
        </dgm:presLayoutVars>
      </dgm:prSet>
      <dgm:spPr/>
    </dgm:pt>
    <dgm:pt modelId="{B2BD282E-DDFB-49FB-B36B-F2CF876160ED}" type="pres">
      <dgm:prSet presAssocID="{D08BA9E3-ED9C-495A-A420-8ACCD2BED358}" presName="sibTrans" presStyleLbl="sibTrans2D1" presStyleIdx="0" presStyleCnt="2"/>
      <dgm:spPr/>
    </dgm:pt>
    <dgm:pt modelId="{632E3229-DF4C-4123-8DF3-698ECB0A3DC7}" type="pres">
      <dgm:prSet presAssocID="{D08BA9E3-ED9C-495A-A420-8ACCD2BED358}" presName="connectorText" presStyleLbl="sibTrans2D1" presStyleIdx="0" presStyleCnt="2"/>
      <dgm:spPr/>
    </dgm:pt>
    <dgm:pt modelId="{E1F6AB5B-25A5-4E24-B5DF-05C206867264}" type="pres">
      <dgm:prSet presAssocID="{FC1B7A06-F906-4436-B59C-D4493E96640A}" presName="node" presStyleLbl="node1" presStyleIdx="1" presStyleCnt="3">
        <dgm:presLayoutVars>
          <dgm:bulletEnabled val="1"/>
        </dgm:presLayoutVars>
      </dgm:prSet>
      <dgm:spPr/>
    </dgm:pt>
    <dgm:pt modelId="{F13D75E4-0B6E-4BCC-8079-E4AAD2FC306F}" type="pres">
      <dgm:prSet presAssocID="{1B63ACBD-F9F0-455A-BE98-4C8D337164AF}" presName="sibTrans" presStyleLbl="sibTrans2D1" presStyleIdx="1" presStyleCnt="2"/>
      <dgm:spPr/>
    </dgm:pt>
    <dgm:pt modelId="{68F836F2-1455-4623-BD76-11218205C3F7}" type="pres">
      <dgm:prSet presAssocID="{1B63ACBD-F9F0-455A-BE98-4C8D337164AF}" presName="connectorText" presStyleLbl="sibTrans2D1" presStyleIdx="1" presStyleCnt="2"/>
      <dgm:spPr/>
    </dgm:pt>
    <dgm:pt modelId="{D7BE3542-C021-403F-B369-8A25BAC25FE3}" type="pres">
      <dgm:prSet presAssocID="{CE6B9626-1D8F-4007-AE01-27C2F31F2A1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2B5C20A-9BC4-4F2B-8100-0EA68AD43C5E}" srcId="{35E21D0F-C792-414B-A2CD-3C0B565F1AA0}" destId="{CE6B9626-1D8F-4007-AE01-27C2F31F2A18}" srcOrd="2" destOrd="0" parTransId="{30B1A8BA-3D5B-4013-ABFC-0E22C3E92053}" sibTransId="{85AA10D7-D047-4AA3-AB1D-91B781CD4618}"/>
    <dgm:cxn modelId="{75BD6034-B433-49DA-9D9F-7C4079A39F5A}" type="presOf" srcId="{35E21D0F-C792-414B-A2CD-3C0B565F1AA0}" destId="{2300CCC2-21B7-4C27-BC17-DDCBF5DB817B}" srcOrd="0" destOrd="0" presId="urn:microsoft.com/office/officeart/2005/8/layout/process1"/>
    <dgm:cxn modelId="{0CE45094-933A-475F-A32C-E4D1130DD3F5}" srcId="{35E21D0F-C792-414B-A2CD-3C0B565F1AA0}" destId="{FC1B7A06-F906-4436-B59C-D4493E96640A}" srcOrd="1" destOrd="0" parTransId="{2549253A-25C4-4783-9139-78101B15EF8F}" sibTransId="{1B63ACBD-F9F0-455A-BE98-4C8D337164AF}"/>
    <dgm:cxn modelId="{EE7C992D-5D24-4D1E-AB3E-8ACE3CC99DB7}" srcId="{35E21D0F-C792-414B-A2CD-3C0B565F1AA0}" destId="{17106847-95A2-47F9-BC02-C57061914379}" srcOrd="0" destOrd="0" parTransId="{4149D0A4-4ECB-44DB-B555-290DFFD420EF}" sibTransId="{D08BA9E3-ED9C-495A-A420-8ACCD2BED358}"/>
    <dgm:cxn modelId="{7289F80F-5950-4320-8AC0-022951D37D06}" type="presOf" srcId="{17106847-95A2-47F9-BC02-C57061914379}" destId="{6DD81EE2-CACB-48E3-862E-CF53738BBCF2}" srcOrd="0" destOrd="0" presId="urn:microsoft.com/office/officeart/2005/8/layout/process1"/>
    <dgm:cxn modelId="{7C552E26-3428-43F3-9A42-5E62D13102FD}" type="presOf" srcId="{1B63ACBD-F9F0-455A-BE98-4C8D337164AF}" destId="{F13D75E4-0B6E-4BCC-8079-E4AAD2FC306F}" srcOrd="0" destOrd="0" presId="urn:microsoft.com/office/officeart/2005/8/layout/process1"/>
    <dgm:cxn modelId="{F9BAC933-6390-4083-92DD-E7000746D31E}" type="presOf" srcId="{D08BA9E3-ED9C-495A-A420-8ACCD2BED358}" destId="{632E3229-DF4C-4123-8DF3-698ECB0A3DC7}" srcOrd="1" destOrd="0" presId="urn:microsoft.com/office/officeart/2005/8/layout/process1"/>
    <dgm:cxn modelId="{EBB95C3D-2E4D-4208-8688-F708917F81A6}" type="presOf" srcId="{FC1B7A06-F906-4436-B59C-D4493E96640A}" destId="{E1F6AB5B-25A5-4E24-B5DF-05C206867264}" srcOrd="0" destOrd="0" presId="urn:microsoft.com/office/officeart/2005/8/layout/process1"/>
    <dgm:cxn modelId="{1001F391-0950-4582-BB3E-6E422F9D247D}" type="presOf" srcId="{1B63ACBD-F9F0-455A-BE98-4C8D337164AF}" destId="{68F836F2-1455-4623-BD76-11218205C3F7}" srcOrd="1" destOrd="0" presId="urn:microsoft.com/office/officeart/2005/8/layout/process1"/>
    <dgm:cxn modelId="{E1C17B26-DA4F-4CC0-AEDE-6269C7BA44C8}" type="presOf" srcId="{CE6B9626-1D8F-4007-AE01-27C2F31F2A18}" destId="{D7BE3542-C021-403F-B369-8A25BAC25FE3}" srcOrd="0" destOrd="0" presId="urn:microsoft.com/office/officeart/2005/8/layout/process1"/>
    <dgm:cxn modelId="{C50D7DD0-AA18-42E8-BD04-91CB41AFF1EC}" type="presOf" srcId="{D08BA9E3-ED9C-495A-A420-8ACCD2BED358}" destId="{B2BD282E-DDFB-49FB-B36B-F2CF876160ED}" srcOrd="0" destOrd="0" presId="urn:microsoft.com/office/officeart/2005/8/layout/process1"/>
    <dgm:cxn modelId="{F71FFFBA-9C73-4F1E-8F39-8883D8EF2227}" type="presParOf" srcId="{2300CCC2-21B7-4C27-BC17-DDCBF5DB817B}" destId="{6DD81EE2-CACB-48E3-862E-CF53738BBCF2}" srcOrd="0" destOrd="0" presId="urn:microsoft.com/office/officeart/2005/8/layout/process1"/>
    <dgm:cxn modelId="{455E4136-0661-473C-924C-FE47BCAE6051}" type="presParOf" srcId="{2300CCC2-21B7-4C27-BC17-DDCBF5DB817B}" destId="{B2BD282E-DDFB-49FB-B36B-F2CF876160ED}" srcOrd="1" destOrd="0" presId="urn:microsoft.com/office/officeart/2005/8/layout/process1"/>
    <dgm:cxn modelId="{842BBA8B-EB95-4098-A1BE-492270801860}" type="presParOf" srcId="{B2BD282E-DDFB-49FB-B36B-F2CF876160ED}" destId="{632E3229-DF4C-4123-8DF3-698ECB0A3DC7}" srcOrd="0" destOrd="0" presId="urn:microsoft.com/office/officeart/2005/8/layout/process1"/>
    <dgm:cxn modelId="{F362D6EA-C7D0-4FA4-ADEA-FB804EF283D7}" type="presParOf" srcId="{2300CCC2-21B7-4C27-BC17-DDCBF5DB817B}" destId="{E1F6AB5B-25A5-4E24-B5DF-05C206867264}" srcOrd="2" destOrd="0" presId="urn:microsoft.com/office/officeart/2005/8/layout/process1"/>
    <dgm:cxn modelId="{F484672F-AA8F-44DE-9E2C-E9A1152B2661}" type="presParOf" srcId="{2300CCC2-21B7-4C27-BC17-DDCBF5DB817B}" destId="{F13D75E4-0B6E-4BCC-8079-E4AAD2FC306F}" srcOrd="3" destOrd="0" presId="urn:microsoft.com/office/officeart/2005/8/layout/process1"/>
    <dgm:cxn modelId="{E857E08C-D52C-4BCE-8DE1-C07884371DF5}" type="presParOf" srcId="{F13D75E4-0B6E-4BCC-8079-E4AAD2FC306F}" destId="{68F836F2-1455-4623-BD76-11218205C3F7}" srcOrd="0" destOrd="0" presId="urn:microsoft.com/office/officeart/2005/8/layout/process1"/>
    <dgm:cxn modelId="{9D16C8FF-8DF4-45AB-AA31-995F320A3B0F}" type="presParOf" srcId="{2300CCC2-21B7-4C27-BC17-DDCBF5DB817B}" destId="{D7BE3542-C021-403F-B369-8A25BAC25FE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D81EE2-CACB-48E3-862E-CF53738BBCF2}">
      <dsp:nvSpPr>
        <dsp:cNvPr id="0" name=""/>
        <dsp:cNvSpPr/>
      </dsp:nvSpPr>
      <dsp:spPr>
        <a:xfrm>
          <a:off x="9242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五點起床</a:t>
          </a:r>
          <a:endParaRPr lang="zh-TW" altLang="en-US" sz="4100" kern="1200" dirty="0"/>
        </a:p>
      </dsp:txBody>
      <dsp:txXfrm>
        <a:off x="57787" y="1395494"/>
        <a:ext cx="2665308" cy="1560349"/>
      </dsp:txXfrm>
    </dsp:sp>
    <dsp:sp modelId="{B2BD282E-DDFB-49FB-B36B-F2CF876160ED}">
      <dsp:nvSpPr>
        <dsp:cNvPr id="0" name=""/>
        <dsp:cNvSpPr/>
      </dsp:nvSpPr>
      <dsp:spPr>
        <a:xfrm>
          <a:off x="3047880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047880" y="1970146"/>
        <a:ext cx="409940" cy="411044"/>
      </dsp:txXfrm>
    </dsp:sp>
    <dsp:sp modelId="{E1F6AB5B-25A5-4E24-B5DF-05C206867264}">
      <dsp:nvSpPr>
        <dsp:cNvPr id="0" name=""/>
        <dsp:cNvSpPr/>
      </dsp:nvSpPr>
      <dsp:spPr>
        <a:xfrm>
          <a:off x="3876600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九點開始玩</a:t>
          </a:r>
          <a:endParaRPr lang="zh-TW" altLang="en-US" sz="4100" kern="1200" dirty="0"/>
        </a:p>
      </dsp:txBody>
      <dsp:txXfrm>
        <a:off x="3925145" y="1395494"/>
        <a:ext cx="2665308" cy="1560349"/>
      </dsp:txXfrm>
    </dsp:sp>
    <dsp:sp modelId="{F13D75E4-0B6E-4BCC-8079-E4AAD2FC306F}">
      <dsp:nvSpPr>
        <dsp:cNvPr id="0" name=""/>
        <dsp:cNvSpPr/>
      </dsp:nvSpPr>
      <dsp:spPr>
        <a:xfrm>
          <a:off x="6915239" y="1833131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6915239" y="1970146"/>
        <a:ext cx="409940" cy="411044"/>
      </dsp:txXfrm>
    </dsp:sp>
    <dsp:sp modelId="{D7BE3542-C021-403F-B369-8A25BAC25FE3}">
      <dsp:nvSpPr>
        <dsp:cNvPr id="0" name=""/>
        <dsp:cNvSpPr/>
      </dsp:nvSpPr>
      <dsp:spPr>
        <a:xfrm>
          <a:off x="7743958" y="1346949"/>
          <a:ext cx="2762398" cy="1657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吼吼數屋</a:t>
          </a:r>
          <a:endParaRPr lang="zh-TW" altLang="en-US" sz="4100" kern="1200" dirty="0"/>
        </a:p>
      </dsp:txBody>
      <dsp:txXfrm>
        <a:off x="7792503" y="1395494"/>
        <a:ext cx="2665308" cy="1560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33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107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97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55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24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57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02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5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6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8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FC66-F841-4F52-9D96-2E92B0B3A890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352D5-EDCB-4FEF-8599-95DFE30A90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62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</a:rPr>
              <a:t>兒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童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新</a:t>
            </a:r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</a:rPr>
              <a:t>樂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園 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設計人</a:t>
            </a:r>
            <a:r>
              <a:rPr lang="en-US" altLang="zh-TW" dirty="0" smtClean="0"/>
              <a:t>:</a:t>
            </a:r>
            <a:r>
              <a:rPr lang="zh-TW" altLang="en-US" dirty="0" smtClean="0"/>
              <a:t>石鎰銓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1460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467758"/>
              </p:ext>
            </p:extLst>
          </p:nvPr>
        </p:nvGraphicFramePr>
        <p:xfrm>
          <a:off x="838200" y="186481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4053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3348232"/>
              </p:ext>
            </p:extLst>
          </p:nvPr>
        </p:nvGraphicFramePr>
        <p:xfrm>
          <a:off x="605119" y="1963271"/>
          <a:ext cx="10219765" cy="4375056"/>
        </p:xfrm>
        <a:graphic>
          <a:graphicData uri="http://schemas.openxmlformats.org/drawingml/2006/table">
            <a:tbl>
              <a:tblPr/>
              <a:tblGrid>
                <a:gridCol w="435029">
                  <a:extLst>
                    <a:ext uri="{9D8B030D-6E8A-4147-A177-3AD203B41FA5}">
                      <a16:colId xmlns:a16="http://schemas.microsoft.com/office/drawing/2014/main" val="1139009328"/>
                    </a:ext>
                  </a:extLst>
                </a:gridCol>
                <a:gridCol w="364274">
                  <a:extLst>
                    <a:ext uri="{9D8B030D-6E8A-4147-A177-3AD203B41FA5}">
                      <a16:colId xmlns:a16="http://schemas.microsoft.com/office/drawing/2014/main" val="493778568"/>
                    </a:ext>
                  </a:extLst>
                </a:gridCol>
                <a:gridCol w="728547">
                  <a:extLst>
                    <a:ext uri="{9D8B030D-6E8A-4147-A177-3AD203B41FA5}">
                      <a16:colId xmlns:a16="http://schemas.microsoft.com/office/drawing/2014/main" val="1490790508"/>
                    </a:ext>
                  </a:extLst>
                </a:gridCol>
                <a:gridCol w="435029">
                  <a:extLst>
                    <a:ext uri="{9D8B030D-6E8A-4147-A177-3AD203B41FA5}">
                      <a16:colId xmlns:a16="http://schemas.microsoft.com/office/drawing/2014/main" val="2762439389"/>
                    </a:ext>
                  </a:extLst>
                </a:gridCol>
                <a:gridCol w="1457099">
                  <a:extLst>
                    <a:ext uri="{9D8B030D-6E8A-4147-A177-3AD203B41FA5}">
                      <a16:colId xmlns:a16="http://schemas.microsoft.com/office/drawing/2014/main" val="4033515644"/>
                    </a:ext>
                  </a:extLst>
                </a:gridCol>
                <a:gridCol w="2914195">
                  <a:extLst>
                    <a:ext uri="{9D8B030D-6E8A-4147-A177-3AD203B41FA5}">
                      <a16:colId xmlns:a16="http://schemas.microsoft.com/office/drawing/2014/main" val="4122482349"/>
                    </a:ext>
                  </a:extLst>
                </a:gridCol>
                <a:gridCol w="3885592">
                  <a:extLst>
                    <a:ext uri="{9D8B030D-6E8A-4147-A177-3AD203B41FA5}">
                      <a16:colId xmlns:a16="http://schemas.microsoft.com/office/drawing/2014/main" val="4225833321"/>
                    </a:ext>
                  </a:extLst>
                </a:gridCol>
              </a:tblGrid>
              <a:tr h="152008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196255"/>
                  </a:ext>
                </a:extLst>
              </a:tr>
              <a:tr h="13348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090560"/>
                  </a:ext>
                </a:extLst>
              </a:tr>
              <a:tr h="40895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288057"/>
                  </a:ext>
                </a:extLst>
              </a:tr>
              <a:tr h="11111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512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20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21525" y="221434"/>
            <a:ext cx="10515600" cy="1325563"/>
          </a:xfrm>
        </p:spPr>
        <p:txBody>
          <a:bodyPr/>
          <a:lstStyle/>
          <a:p>
            <a:r>
              <a:rPr lang="zh-TW" altLang="en-US" dirty="0"/>
              <a:t>尋寶船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仿木造古戰船的造型，以左右擺盪凌空飛渡，體驗離心力的刺激感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497" y="1388610"/>
            <a:ext cx="5018314" cy="376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46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535148"/>
          </a:xfrm>
        </p:spPr>
        <p:txBody>
          <a:bodyPr/>
          <a:lstStyle/>
          <a:p>
            <a:pPr lvl="5"/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艙</a:t>
            </a:r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可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上</a:t>
            </a:r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叢林樹屋為造型，座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下</a:t>
            </a:r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昇降，體驗自由落體速度快感。</a:t>
            </a:r>
            <a: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zh-TW" alt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171" y="2118609"/>
            <a:ext cx="5656218" cy="4242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816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資料來源</a:t>
            </a:r>
            <a:r>
              <a:rPr lang="en-US" altLang="zh-TW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1886" y="3602038"/>
            <a:ext cx="10276114" cy="1655762"/>
          </a:xfrm>
        </p:spPr>
        <p:txBody>
          <a:bodyPr/>
          <a:lstStyle/>
          <a:p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51351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164</Words>
  <Application>Microsoft Office PowerPoint</Application>
  <PresentationFormat>寬螢幕</PresentationFormat>
  <Paragraphs>28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  </vt:lpstr>
      <vt:lpstr>行程</vt:lpstr>
      <vt:lpstr>PowerPoint 簡報</vt:lpstr>
      <vt:lpstr>尋寶船</vt:lpstr>
      <vt:lpstr>叢林吼吼樹屋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8</cp:revision>
  <dcterms:created xsi:type="dcterms:W3CDTF">2021-12-28T06:41:26Z</dcterms:created>
  <dcterms:modified xsi:type="dcterms:W3CDTF">2022-01-04T06:59:00Z</dcterms:modified>
</cp:coreProperties>
</file>