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924558-9B26-49C8-BC70-ABBF1666D6A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50FEEB3D-3F2E-4DD3-9DF2-286A15FA1543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六點起床</a:t>
          </a:r>
          <a:endParaRPr lang="zh-TW" altLang="en-US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6D20795C-FB24-48A7-A8C6-ADF116A8E132}" type="parTrans" cxnId="{D5F0A18E-F633-4097-B618-09CD316F0652}">
      <dgm:prSet/>
      <dgm:spPr/>
      <dgm:t>
        <a:bodyPr/>
        <a:lstStyle/>
        <a:p>
          <a:endParaRPr lang="zh-TW" altLang="en-US"/>
        </a:p>
      </dgm:t>
    </dgm:pt>
    <dgm:pt modelId="{7E9E180E-2A68-47CD-9066-45FBE977CB89}" type="sibTrans" cxnId="{D5F0A18E-F633-4097-B618-09CD316F0652}">
      <dgm:prSet/>
      <dgm:spPr/>
      <dgm:t>
        <a:bodyPr/>
        <a:lstStyle/>
        <a:p>
          <a:endParaRPr lang="zh-TW" altLang="en-US"/>
        </a:p>
      </dgm:t>
    </dgm:pt>
    <dgm:pt modelId="{5C3201F2-C6E9-483A-A7C5-FCF4A5B536BE}">
      <dgm:prSet phldrT="[文字]"/>
      <dgm:spPr/>
      <dgm:t>
        <a:bodyPr/>
        <a:lstStyle/>
        <a:p>
          <a:r>
            <a:rPr lang="zh-TW" altLang="en-US" dirty="0" smtClean="0">
              <a:solidFill>
                <a:srgbClr val="FFFF00"/>
              </a:solidFill>
            </a:rPr>
            <a:t>九點開始玩</a:t>
          </a:r>
          <a:endParaRPr lang="zh-TW" altLang="en-US" dirty="0">
            <a:solidFill>
              <a:srgbClr val="FFFF00"/>
            </a:solidFill>
          </a:endParaRPr>
        </a:p>
      </dgm:t>
    </dgm:pt>
    <dgm:pt modelId="{3E9B4FF1-F55C-4F45-A6DE-5E0AA9AEFC9A}" type="parTrans" cxnId="{A04A3C80-51A0-4942-84EE-F6670CD98F1F}">
      <dgm:prSet/>
      <dgm:spPr/>
      <dgm:t>
        <a:bodyPr/>
        <a:lstStyle/>
        <a:p>
          <a:endParaRPr lang="zh-TW" altLang="en-US"/>
        </a:p>
      </dgm:t>
    </dgm:pt>
    <dgm:pt modelId="{0D7F3188-9440-4AF6-930B-EAA401D3F0FA}" type="sibTrans" cxnId="{A04A3C80-51A0-4942-84EE-F6670CD98F1F}">
      <dgm:prSet/>
      <dgm:spPr/>
      <dgm:t>
        <a:bodyPr/>
        <a:lstStyle/>
        <a:p>
          <a:endParaRPr lang="zh-TW" altLang="en-US"/>
        </a:p>
      </dgm:t>
    </dgm:pt>
    <dgm:pt modelId="{E4B049D8-7557-4F30-9067-BB6A5F90684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accent1">
                  <a:lumMod val="75000"/>
                </a:schemeClr>
              </a:solidFill>
            </a:rPr>
            <a:t>吼吼樹屋</a:t>
          </a:r>
          <a:endParaRPr lang="zh-TW" alt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8FB49732-854C-4311-96CD-B90C2FCB1D32}" type="parTrans" cxnId="{CDFEF0FD-C4A0-4C3C-ADE1-E3134F9646A4}">
      <dgm:prSet/>
      <dgm:spPr/>
      <dgm:t>
        <a:bodyPr/>
        <a:lstStyle/>
        <a:p>
          <a:endParaRPr lang="zh-TW" altLang="en-US"/>
        </a:p>
      </dgm:t>
    </dgm:pt>
    <dgm:pt modelId="{5D428445-E86A-4BA7-929C-BF3DAF3A5769}" type="sibTrans" cxnId="{CDFEF0FD-C4A0-4C3C-ADE1-E3134F9646A4}">
      <dgm:prSet/>
      <dgm:spPr/>
      <dgm:t>
        <a:bodyPr/>
        <a:lstStyle/>
        <a:p>
          <a:endParaRPr lang="zh-TW" altLang="en-US"/>
        </a:p>
      </dgm:t>
    </dgm:pt>
    <dgm:pt modelId="{D9D3979E-8783-4CD1-AFDE-9D34F3CCB075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7C89075F-9857-4098-B9AB-C82827735266}" type="parTrans" cxnId="{5EC982B7-F878-4E3C-83B6-7AC21EF99707}">
      <dgm:prSet/>
      <dgm:spPr/>
      <dgm:t>
        <a:bodyPr/>
        <a:lstStyle/>
        <a:p>
          <a:endParaRPr lang="zh-TW" altLang="en-US"/>
        </a:p>
      </dgm:t>
    </dgm:pt>
    <dgm:pt modelId="{9E5DABE5-E494-4CD9-8FF2-C8BFB99EE90F}" type="sibTrans" cxnId="{5EC982B7-F878-4E3C-83B6-7AC21EF99707}">
      <dgm:prSet/>
      <dgm:spPr/>
      <dgm:t>
        <a:bodyPr/>
        <a:lstStyle/>
        <a:p>
          <a:endParaRPr lang="zh-TW" altLang="en-US"/>
        </a:p>
      </dgm:t>
    </dgm:pt>
    <dgm:pt modelId="{5F026AFA-5134-49F8-924A-2BEE5E083175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7D0291D1-8C38-4CAC-81D6-2D615556AF77}" type="parTrans" cxnId="{01737905-FF20-4318-BEAA-9F2058BE1230}">
      <dgm:prSet/>
      <dgm:spPr/>
      <dgm:t>
        <a:bodyPr/>
        <a:lstStyle/>
        <a:p>
          <a:endParaRPr lang="zh-TW" altLang="en-US"/>
        </a:p>
      </dgm:t>
    </dgm:pt>
    <dgm:pt modelId="{FD03EDC6-1211-4D9C-8418-29258EA297E3}" type="sibTrans" cxnId="{01737905-FF20-4318-BEAA-9F2058BE1230}">
      <dgm:prSet/>
      <dgm:spPr/>
      <dgm:t>
        <a:bodyPr/>
        <a:lstStyle/>
        <a:p>
          <a:endParaRPr lang="zh-TW" altLang="en-US"/>
        </a:p>
      </dgm:t>
    </dgm:pt>
    <dgm:pt modelId="{7C6C93EF-FBAF-4656-8815-0245B2A25173}" type="pres">
      <dgm:prSet presAssocID="{65924558-9B26-49C8-BC70-ABBF1666D6A6}" presName="Name0" presStyleCnt="0">
        <dgm:presLayoutVars>
          <dgm:dir/>
          <dgm:resizeHandles val="exact"/>
        </dgm:presLayoutVars>
      </dgm:prSet>
      <dgm:spPr/>
    </dgm:pt>
    <dgm:pt modelId="{83DCE3F3-DFFD-4AC9-9BB8-B273B4F55A74}" type="pres">
      <dgm:prSet presAssocID="{50FEEB3D-3F2E-4DD3-9DF2-286A15FA1543}" presName="node" presStyleLbl="node1" presStyleIdx="0" presStyleCnt="5" custScaleY="94469" custLinFactNeighborX="41759" custLinFactNeighborY="138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BB71EF-3B6D-413A-A397-647D9EEB36A1}" type="pres">
      <dgm:prSet presAssocID="{7E9E180E-2A68-47CD-9066-45FBE977CB89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2E7CF2A8-394F-451D-8C6A-E280D5349E98}" type="pres">
      <dgm:prSet presAssocID="{7E9E180E-2A68-47CD-9066-45FBE977CB89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29556A6-EA89-404B-BB32-48189FE680B2}" type="pres">
      <dgm:prSet presAssocID="{5C3201F2-C6E9-483A-A7C5-FCF4A5B536B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716478-5041-46D2-BE0B-82F9DF41B635}" type="pres">
      <dgm:prSet presAssocID="{0D7F3188-9440-4AF6-930B-EAA401D3F0FA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ACD64138-2FB8-43A7-90C7-5CE3F151B43E}" type="pres">
      <dgm:prSet presAssocID="{0D7F3188-9440-4AF6-930B-EAA401D3F0FA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806A4B0D-3B48-4E18-9985-8A6C5D2B14FA}" type="pres">
      <dgm:prSet presAssocID="{E4B049D8-7557-4F30-9067-BB6A5F90684C}" presName="node" presStyleLbl="node1" presStyleIdx="2" presStyleCnt="5" custScaleY="103126" custLinFactNeighborX="-46105" custLinFactNeighborY="324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72AD3D-0F43-43D3-8744-D1C2BE601E93}" type="pres">
      <dgm:prSet presAssocID="{5D428445-E86A-4BA7-929C-BF3DAF3A576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FFE2EE17-2136-4DC0-ABC0-6481824489CE}" type="pres">
      <dgm:prSet presAssocID="{5D428445-E86A-4BA7-929C-BF3DAF3A576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319E0707-A618-4D18-83A7-4C32C1A8F57C}" type="pres">
      <dgm:prSet presAssocID="{D9D3979E-8783-4CD1-AFDE-9D34F3CCB075}" presName="node" presStyleLbl="node1" presStyleIdx="3" presStyleCnt="5" custScaleX="94969" custScaleY="106749" custLinFactNeighborX="-59136" custLinFactNeighborY="389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9469EE-EBE3-409D-9E67-10C19B56D020}" type="pres">
      <dgm:prSet presAssocID="{9E5DABE5-E494-4CD9-8FF2-C8BFB99EE90F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E0E7926-4DDA-4674-B088-0021D5A66C71}" type="pres">
      <dgm:prSet presAssocID="{9E5DABE5-E494-4CD9-8FF2-C8BFB99EE90F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5C8D2F7-813F-40FA-A05D-AF5EC58D185E}" type="pres">
      <dgm:prSet presAssocID="{5F026AFA-5134-49F8-924A-2BEE5E083175}" presName="node" presStyleLbl="node1" presStyleIdx="4" presStyleCnt="5" custScaleY="1121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F45D42C-938E-4A88-BC77-585B69FA1A48}" type="presOf" srcId="{E4B049D8-7557-4F30-9067-BB6A5F90684C}" destId="{806A4B0D-3B48-4E18-9985-8A6C5D2B14FA}" srcOrd="0" destOrd="0" presId="urn:microsoft.com/office/officeart/2005/8/layout/process1"/>
    <dgm:cxn modelId="{CCAF5D56-0D63-4A18-B20C-255C5D081507}" type="presOf" srcId="{5C3201F2-C6E9-483A-A7C5-FCF4A5B536BE}" destId="{429556A6-EA89-404B-BB32-48189FE680B2}" srcOrd="0" destOrd="0" presId="urn:microsoft.com/office/officeart/2005/8/layout/process1"/>
    <dgm:cxn modelId="{01737905-FF20-4318-BEAA-9F2058BE1230}" srcId="{65924558-9B26-49C8-BC70-ABBF1666D6A6}" destId="{5F026AFA-5134-49F8-924A-2BEE5E083175}" srcOrd="4" destOrd="0" parTransId="{7D0291D1-8C38-4CAC-81D6-2D615556AF77}" sibTransId="{FD03EDC6-1211-4D9C-8418-29258EA297E3}"/>
    <dgm:cxn modelId="{56949101-0E6C-47D5-8A11-875E8F03EE84}" type="presOf" srcId="{0D7F3188-9440-4AF6-930B-EAA401D3F0FA}" destId="{86716478-5041-46D2-BE0B-82F9DF41B635}" srcOrd="0" destOrd="0" presId="urn:microsoft.com/office/officeart/2005/8/layout/process1"/>
    <dgm:cxn modelId="{CDFEF0FD-C4A0-4C3C-ADE1-E3134F9646A4}" srcId="{65924558-9B26-49C8-BC70-ABBF1666D6A6}" destId="{E4B049D8-7557-4F30-9067-BB6A5F90684C}" srcOrd="2" destOrd="0" parTransId="{8FB49732-854C-4311-96CD-B90C2FCB1D32}" sibTransId="{5D428445-E86A-4BA7-929C-BF3DAF3A5769}"/>
    <dgm:cxn modelId="{12440514-6B84-4568-ACF1-694049CE2E94}" type="presOf" srcId="{9E5DABE5-E494-4CD9-8FF2-C8BFB99EE90F}" destId="{3E0E7926-4DDA-4674-B088-0021D5A66C71}" srcOrd="1" destOrd="0" presId="urn:microsoft.com/office/officeart/2005/8/layout/process1"/>
    <dgm:cxn modelId="{A04A3C80-51A0-4942-84EE-F6670CD98F1F}" srcId="{65924558-9B26-49C8-BC70-ABBF1666D6A6}" destId="{5C3201F2-C6E9-483A-A7C5-FCF4A5B536BE}" srcOrd="1" destOrd="0" parTransId="{3E9B4FF1-F55C-4F45-A6DE-5E0AA9AEFC9A}" sibTransId="{0D7F3188-9440-4AF6-930B-EAA401D3F0FA}"/>
    <dgm:cxn modelId="{19413BCB-5519-47FD-9F0D-12F3E76E4DD0}" type="presOf" srcId="{9E5DABE5-E494-4CD9-8FF2-C8BFB99EE90F}" destId="{A09469EE-EBE3-409D-9E67-10C19B56D020}" srcOrd="0" destOrd="0" presId="urn:microsoft.com/office/officeart/2005/8/layout/process1"/>
    <dgm:cxn modelId="{5EC982B7-F878-4E3C-83B6-7AC21EF99707}" srcId="{65924558-9B26-49C8-BC70-ABBF1666D6A6}" destId="{D9D3979E-8783-4CD1-AFDE-9D34F3CCB075}" srcOrd="3" destOrd="0" parTransId="{7C89075F-9857-4098-B9AB-C82827735266}" sibTransId="{9E5DABE5-E494-4CD9-8FF2-C8BFB99EE90F}"/>
    <dgm:cxn modelId="{28F9EB71-F0FC-4C8C-9B69-58A7F5675A92}" type="presOf" srcId="{7E9E180E-2A68-47CD-9066-45FBE977CB89}" destId="{A6BB71EF-3B6D-413A-A397-647D9EEB36A1}" srcOrd="0" destOrd="0" presId="urn:microsoft.com/office/officeart/2005/8/layout/process1"/>
    <dgm:cxn modelId="{91673E20-958C-49DB-8466-9F066B5EF6AC}" type="presOf" srcId="{5D428445-E86A-4BA7-929C-BF3DAF3A5769}" destId="{6572AD3D-0F43-43D3-8744-D1C2BE601E93}" srcOrd="0" destOrd="0" presId="urn:microsoft.com/office/officeart/2005/8/layout/process1"/>
    <dgm:cxn modelId="{D5F0A18E-F633-4097-B618-09CD316F0652}" srcId="{65924558-9B26-49C8-BC70-ABBF1666D6A6}" destId="{50FEEB3D-3F2E-4DD3-9DF2-286A15FA1543}" srcOrd="0" destOrd="0" parTransId="{6D20795C-FB24-48A7-A8C6-ADF116A8E132}" sibTransId="{7E9E180E-2A68-47CD-9066-45FBE977CB89}"/>
    <dgm:cxn modelId="{FB39F40D-BD43-4FFF-A778-D4B6A8CA1AD9}" type="presOf" srcId="{5D428445-E86A-4BA7-929C-BF3DAF3A5769}" destId="{FFE2EE17-2136-4DC0-ABC0-6481824489CE}" srcOrd="1" destOrd="0" presId="urn:microsoft.com/office/officeart/2005/8/layout/process1"/>
    <dgm:cxn modelId="{3280BFFD-407E-4B5F-AA24-8BA6E944A190}" type="presOf" srcId="{7E9E180E-2A68-47CD-9066-45FBE977CB89}" destId="{2E7CF2A8-394F-451D-8C6A-E280D5349E98}" srcOrd="1" destOrd="0" presId="urn:microsoft.com/office/officeart/2005/8/layout/process1"/>
    <dgm:cxn modelId="{E62D7575-50CC-4819-B320-09E4FD7819DD}" type="presOf" srcId="{5F026AFA-5134-49F8-924A-2BEE5E083175}" destId="{F5C8D2F7-813F-40FA-A05D-AF5EC58D185E}" srcOrd="0" destOrd="0" presId="urn:microsoft.com/office/officeart/2005/8/layout/process1"/>
    <dgm:cxn modelId="{45D042B7-0E15-4ABB-8943-E32BB2325DEC}" type="presOf" srcId="{50FEEB3D-3F2E-4DD3-9DF2-286A15FA1543}" destId="{83DCE3F3-DFFD-4AC9-9BB8-B273B4F55A74}" srcOrd="0" destOrd="0" presId="urn:microsoft.com/office/officeart/2005/8/layout/process1"/>
    <dgm:cxn modelId="{6C80096C-2B3B-4EC1-A635-409543E2552B}" type="presOf" srcId="{D9D3979E-8783-4CD1-AFDE-9D34F3CCB075}" destId="{319E0707-A618-4D18-83A7-4C32C1A8F57C}" srcOrd="0" destOrd="0" presId="urn:microsoft.com/office/officeart/2005/8/layout/process1"/>
    <dgm:cxn modelId="{8F78869D-F684-4106-8D94-388ACD645C9F}" type="presOf" srcId="{0D7F3188-9440-4AF6-930B-EAA401D3F0FA}" destId="{ACD64138-2FB8-43A7-90C7-5CE3F151B43E}" srcOrd="1" destOrd="0" presId="urn:microsoft.com/office/officeart/2005/8/layout/process1"/>
    <dgm:cxn modelId="{A8B6DE46-6553-47C9-BA49-062BA9B1B6FF}" type="presOf" srcId="{65924558-9B26-49C8-BC70-ABBF1666D6A6}" destId="{7C6C93EF-FBAF-4656-8815-0245B2A25173}" srcOrd="0" destOrd="0" presId="urn:microsoft.com/office/officeart/2005/8/layout/process1"/>
    <dgm:cxn modelId="{E6BDC722-A93A-4720-9F35-6FC91C3B742D}" type="presParOf" srcId="{7C6C93EF-FBAF-4656-8815-0245B2A25173}" destId="{83DCE3F3-DFFD-4AC9-9BB8-B273B4F55A74}" srcOrd="0" destOrd="0" presId="urn:microsoft.com/office/officeart/2005/8/layout/process1"/>
    <dgm:cxn modelId="{8DE6C5C9-FCDD-4B68-9D62-B2FF1A5CD0CE}" type="presParOf" srcId="{7C6C93EF-FBAF-4656-8815-0245B2A25173}" destId="{A6BB71EF-3B6D-413A-A397-647D9EEB36A1}" srcOrd="1" destOrd="0" presId="urn:microsoft.com/office/officeart/2005/8/layout/process1"/>
    <dgm:cxn modelId="{0C17CDB9-2421-4752-AF5B-715002658582}" type="presParOf" srcId="{A6BB71EF-3B6D-413A-A397-647D9EEB36A1}" destId="{2E7CF2A8-394F-451D-8C6A-E280D5349E98}" srcOrd="0" destOrd="0" presId="urn:microsoft.com/office/officeart/2005/8/layout/process1"/>
    <dgm:cxn modelId="{BD3343DB-5E2E-4BDA-BAE2-46ED8C34403F}" type="presParOf" srcId="{7C6C93EF-FBAF-4656-8815-0245B2A25173}" destId="{429556A6-EA89-404B-BB32-48189FE680B2}" srcOrd="2" destOrd="0" presId="urn:microsoft.com/office/officeart/2005/8/layout/process1"/>
    <dgm:cxn modelId="{299B9EAD-324B-436B-82F3-D1CE14A0BA3B}" type="presParOf" srcId="{7C6C93EF-FBAF-4656-8815-0245B2A25173}" destId="{86716478-5041-46D2-BE0B-82F9DF41B635}" srcOrd="3" destOrd="0" presId="urn:microsoft.com/office/officeart/2005/8/layout/process1"/>
    <dgm:cxn modelId="{02232527-6BED-4E5A-BA13-5D7E3673A051}" type="presParOf" srcId="{86716478-5041-46D2-BE0B-82F9DF41B635}" destId="{ACD64138-2FB8-43A7-90C7-5CE3F151B43E}" srcOrd="0" destOrd="0" presId="urn:microsoft.com/office/officeart/2005/8/layout/process1"/>
    <dgm:cxn modelId="{0D58775A-82D0-4F09-AAA0-E9D3D39707D5}" type="presParOf" srcId="{7C6C93EF-FBAF-4656-8815-0245B2A25173}" destId="{806A4B0D-3B48-4E18-9985-8A6C5D2B14FA}" srcOrd="4" destOrd="0" presId="urn:microsoft.com/office/officeart/2005/8/layout/process1"/>
    <dgm:cxn modelId="{8A72462E-FA59-44D6-B53E-14BFA4EAA2C0}" type="presParOf" srcId="{7C6C93EF-FBAF-4656-8815-0245B2A25173}" destId="{6572AD3D-0F43-43D3-8744-D1C2BE601E93}" srcOrd="5" destOrd="0" presId="urn:microsoft.com/office/officeart/2005/8/layout/process1"/>
    <dgm:cxn modelId="{4FB1E47B-E1B0-4C99-9FC1-F20596CE313D}" type="presParOf" srcId="{6572AD3D-0F43-43D3-8744-D1C2BE601E93}" destId="{FFE2EE17-2136-4DC0-ABC0-6481824489CE}" srcOrd="0" destOrd="0" presId="urn:microsoft.com/office/officeart/2005/8/layout/process1"/>
    <dgm:cxn modelId="{92AB3AA2-0756-4E78-9CDC-D54ADA3B9815}" type="presParOf" srcId="{7C6C93EF-FBAF-4656-8815-0245B2A25173}" destId="{319E0707-A618-4D18-83A7-4C32C1A8F57C}" srcOrd="6" destOrd="0" presId="urn:microsoft.com/office/officeart/2005/8/layout/process1"/>
    <dgm:cxn modelId="{AB341969-E225-4B41-84E4-CFEBE6CA0BAB}" type="presParOf" srcId="{7C6C93EF-FBAF-4656-8815-0245B2A25173}" destId="{A09469EE-EBE3-409D-9E67-10C19B56D020}" srcOrd="7" destOrd="0" presId="urn:microsoft.com/office/officeart/2005/8/layout/process1"/>
    <dgm:cxn modelId="{4E9808FE-C0A8-41B5-A26E-42FB70905F12}" type="presParOf" srcId="{A09469EE-EBE3-409D-9E67-10C19B56D020}" destId="{3E0E7926-4DDA-4674-B088-0021D5A66C71}" srcOrd="0" destOrd="0" presId="urn:microsoft.com/office/officeart/2005/8/layout/process1"/>
    <dgm:cxn modelId="{34F833D8-B213-4FE8-A6A0-051B6855D6DF}" type="presParOf" srcId="{7C6C93EF-FBAF-4656-8815-0245B2A25173}" destId="{F5C8D2F7-813F-40FA-A05D-AF5EC58D185E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DCE3F3-DFFD-4AC9-9BB8-B273B4F55A74}">
      <dsp:nvSpPr>
        <dsp:cNvPr id="0" name=""/>
        <dsp:cNvSpPr/>
      </dsp:nvSpPr>
      <dsp:spPr>
        <a:xfrm>
          <a:off x="271155" y="1734261"/>
          <a:ext cx="1604553" cy="9094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六點起床</a:t>
          </a:r>
          <a:endParaRPr lang="zh-TW" altLang="en-US" sz="24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297793" y="1760899"/>
        <a:ext cx="1551277" cy="856207"/>
      </dsp:txXfrm>
    </dsp:sp>
    <dsp:sp modelId="{A6BB71EF-3B6D-413A-A397-647D9EEB36A1}">
      <dsp:nvSpPr>
        <dsp:cNvPr id="0" name=""/>
        <dsp:cNvSpPr/>
      </dsp:nvSpPr>
      <dsp:spPr>
        <a:xfrm rot="21576830">
          <a:off x="1969156" y="1983333"/>
          <a:ext cx="198120" cy="397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1969157" y="2063119"/>
        <a:ext cx="138684" cy="238757"/>
      </dsp:txXfrm>
    </dsp:sp>
    <dsp:sp modelId="{429556A6-EA89-404B-BB32-48189FE680B2}">
      <dsp:nvSpPr>
        <dsp:cNvPr id="0" name=""/>
        <dsp:cNvSpPr/>
      </dsp:nvSpPr>
      <dsp:spPr>
        <a:xfrm>
          <a:off x="2249511" y="1694303"/>
          <a:ext cx="1604553" cy="962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rgbClr val="FFFF00"/>
              </a:solidFill>
            </a:rPr>
            <a:t>九點開始玩</a:t>
          </a:r>
          <a:endParaRPr lang="zh-TW" altLang="en-US" sz="2400" kern="1200" dirty="0">
            <a:solidFill>
              <a:srgbClr val="FFFF00"/>
            </a:solidFill>
          </a:endParaRPr>
        </a:p>
      </dsp:txBody>
      <dsp:txXfrm>
        <a:off x="2277708" y="1722500"/>
        <a:ext cx="1548159" cy="906337"/>
      </dsp:txXfrm>
    </dsp:sp>
    <dsp:sp modelId="{86716478-5041-46D2-BE0B-82F9DF41B635}">
      <dsp:nvSpPr>
        <dsp:cNvPr id="0" name=""/>
        <dsp:cNvSpPr/>
      </dsp:nvSpPr>
      <dsp:spPr>
        <a:xfrm rot="55007">
          <a:off x="3940530" y="1992393"/>
          <a:ext cx="183355" cy="397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3940534" y="2071539"/>
        <a:ext cx="128349" cy="238757"/>
      </dsp:txXfrm>
    </dsp:sp>
    <dsp:sp modelId="{806A4B0D-3B48-4E18-9985-8A6C5D2B14FA}">
      <dsp:nvSpPr>
        <dsp:cNvPr id="0" name=""/>
        <dsp:cNvSpPr/>
      </dsp:nvSpPr>
      <dsp:spPr>
        <a:xfrm>
          <a:off x="4199974" y="1710467"/>
          <a:ext cx="1604553" cy="992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solidFill>
                <a:schemeClr val="accent1">
                  <a:lumMod val="75000"/>
                </a:schemeClr>
              </a:solidFill>
            </a:rPr>
            <a:t>吼吼樹屋</a:t>
          </a:r>
          <a:endParaRPr lang="zh-TW" altLang="en-US" sz="24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4229053" y="1739546"/>
        <a:ext cx="1546395" cy="934668"/>
      </dsp:txXfrm>
    </dsp:sp>
    <dsp:sp modelId="{6572AD3D-0F43-43D3-8744-D1C2BE601E93}">
      <dsp:nvSpPr>
        <dsp:cNvPr id="0" name=""/>
        <dsp:cNvSpPr/>
      </dsp:nvSpPr>
      <dsp:spPr>
        <a:xfrm rot="10198">
          <a:off x="5944073" y="2011149"/>
          <a:ext cx="295839" cy="397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5944073" y="2090603"/>
        <a:ext cx="207087" cy="238757"/>
      </dsp:txXfrm>
    </dsp:sp>
    <dsp:sp modelId="{319E0707-A618-4D18-83A7-4C32C1A8F57C}">
      <dsp:nvSpPr>
        <dsp:cNvPr id="0" name=""/>
        <dsp:cNvSpPr/>
      </dsp:nvSpPr>
      <dsp:spPr>
        <a:xfrm>
          <a:off x="6362712" y="1699323"/>
          <a:ext cx="1523828" cy="10277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海盜船</a:t>
          </a:r>
          <a:endParaRPr lang="zh-TW" altLang="en-US" sz="2400" kern="1200" dirty="0"/>
        </a:p>
      </dsp:txBody>
      <dsp:txXfrm>
        <a:off x="6392812" y="1729423"/>
        <a:ext cx="1463628" cy="967506"/>
      </dsp:txXfrm>
    </dsp:sp>
    <dsp:sp modelId="{A09469EE-EBE3-409D-9E67-10C19B56D020}">
      <dsp:nvSpPr>
        <dsp:cNvPr id="0" name=""/>
        <dsp:cNvSpPr/>
      </dsp:nvSpPr>
      <dsp:spPr>
        <a:xfrm rot="21550133">
          <a:off x="8141854" y="1995528"/>
          <a:ext cx="541382" cy="397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8141860" y="2075980"/>
        <a:ext cx="422003" cy="238757"/>
      </dsp:txXfrm>
    </dsp:sp>
    <dsp:sp modelId="{F5C8D2F7-813F-40FA-A05D-AF5EC58D185E}">
      <dsp:nvSpPr>
        <dsp:cNvPr id="0" name=""/>
        <dsp:cNvSpPr/>
      </dsp:nvSpPr>
      <dsp:spPr>
        <a:xfrm>
          <a:off x="8907909" y="1636033"/>
          <a:ext cx="1604553" cy="1079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摩天輪</a:t>
          </a:r>
          <a:endParaRPr lang="zh-TW" altLang="en-US" sz="2400" kern="1200" dirty="0"/>
        </a:p>
      </dsp:txBody>
      <dsp:txXfrm>
        <a:off x="8939520" y="1667644"/>
        <a:ext cx="1541331" cy="1016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728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05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56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5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990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47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26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59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88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52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FAE18-0F4B-4AD7-9790-8D788A03278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2204-3AE6-42F9-A4D1-A7CB54A1F2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198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兒童新樂園一日遊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/>
                </a:solidFill>
              </a:rPr>
              <a:t>設計人</a:t>
            </a:r>
            <a:r>
              <a:rPr lang="en-US" altLang="zh-TW" dirty="0" smtClean="0">
                <a:solidFill>
                  <a:schemeClr val="accent1"/>
                </a:solidFill>
              </a:rPr>
              <a:t>:</a:t>
            </a:r>
            <a:r>
              <a:rPr lang="zh-TW" altLang="en-US" dirty="0" smtClean="0">
                <a:solidFill>
                  <a:schemeClr val="accent1"/>
                </a:solidFill>
              </a:rPr>
              <a:t>黃文昊</a:t>
            </a:r>
            <a:endParaRPr lang="zh-TW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740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0138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94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935258"/>
              </p:ext>
            </p:extLst>
          </p:nvPr>
        </p:nvGraphicFramePr>
        <p:xfrm>
          <a:off x="587830" y="1690688"/>
          <a:ext cx="11930742" cy="4741096"/>
        </p:xfrm>
        <a:graphic>
          <a:graphicData uri="http://schemas.openxmlformats.org/drawingml/2006/table">
            <a:tbl>
              <a:tblPr/>
              <a:tblGrid>
                <a:gridCol w="600890">
                  <a:extLst>
                    <a:ext uri="{9D8B030D-6E8A-4147-A177-3AD203B41FA5}">
                      <a16:colId xmlns:a16="http://schemas.microsoft.com/office/drawing/2014/main" val="1017248797"/>
                    </a:ext>
                  </a:extLst>
                </a:gridCol>
                <a:gridCol w="938100">
                  <a:extLst>
                    <a:ext uri="{9D8B030D-6E8A-4147-A177-3AD203B41FA5}">
                      <a16:colId xmlns:a16="http://schemas.microsoft.com/office/drawing/2014/main" val="2489698666"/>
                    </a:ext>
                  </a:extLst>
                </a:gridCol>
                <a:gridCol w="244650">
                  <a:extLst>
                    <a:ext uri="{9D8B030D-6E8A-4147-A177-3AD203B41FA5}">
                      <a16:colId xmlns:a16="http://schemas.microsoft.com/office/drawing/2014/main" val="2533336001"/>
                    </a:ext>
                  </a:extLst>
                </a:gridCol>
                <a:gridCol w="1964253">
                  <a:extLst>
                    <a:ext uri="{9D8B030D-6E8A-4147-A177-3AD203B41FA5}">
                      <a16:colId xmlns:a16="http://schemas.microsoft.com/office/drawing/2014/main" val="3203330432"/>
                    </a:ext>
                  </a:extLst>
                </a:gridCol>
                <a:gridCol w="3402086">
                  <a:extLst>
                    <a:ext uri="{9D8B030D-6E8A-4147-A177-3AD203B41FA5}">
                      <a16:colId xmlns:a16="http://schemas.microsoft.com/office/drawing/2014/main" val="1886088330"/>
                    </a:ext>
                  </a:extLst>
                </a:gridCol>
                <a:gridCol w="3914786">
                  <a:extLst>
                    <a:ext uri="{9D8B030D-6E8A-4147-A177-3AD203B41FA5}">
                      <a16:colId xmlns:a16="http://schemas.microsoft.com/office/drawing/2014/main" val="1503619053"/>
                    </a:ext>
                  </a:extLst>
                </a:gridCol>
                <a:gridCol w="865977">
                  <a:extLst>
                    <a:ext uri="{9D8B030D-6E8A-4147-A177-3AD203B41FA5}">
                      <a16:colId xmlns:a16="http://schemas.microsoft.com/office/drawing/2014/main" val="252281638"/>
                    </a:ext>
                  </a:extLst>
                </a:gridCol>
              </a:tblGrid>
              <a:tr h="190159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597443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483700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74330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494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532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	</a:t>
            </a: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2929731"/>
            <a:ext cx="2857500" cy="2143125"/>
          </a:xfrm>
          <a:prstGeom prst="rect">
            <a:avLst/>
          </a:prstGeom>
        </p:spPr>
      </p:pic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</a:t>
            </a:r>
          </a:p>
        </p:txBody>
      </p:sp>
    </p:spTree>
    <p:extLst>
      <p:ext uri="{BB962C8B-B14F-4D97-AF65-F5344CB8AC3E}">
        <p14:creationId xmlns:p14="http://schemas.microsoft.com/office/powerpoint/2010/main" val="2253816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	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2929731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041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59429" y="1489166"/>
            <a:ext cx="7916091" cy="4976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29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6685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171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</vt:lpstr>
      <vt:lpstr>票價</vt:lpstr>
      <vt:lpstr>尋寶船 </vt:lpstr>
      <vt:lpstr>魔法星際飛車 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2021-12-28T06:34:03Z</dcterms:created>
  <dcterms:modified xsi:type="dcterms:W3CDTF">2022-01-11T06:39:40Z</dcterms:modified>
</cp:coreProperties>
</file>