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B1EB01-7B63-4D07-821A-5F00A2FE3594}" type="doc">
      <dgm:prSet loTypeId="urn:microsoft.com/office/officeart/2005/8/layout/lProcess3" loCatId="process" qsTypeId="urn:microsoft.com/office/officeart/2009/2/quickstyle/3d8" qsCatId="3D" csTypeId="urn:microsoft.com/office/officeart/2005/8/colors/accent2_4" csCatId="accent2" phldr="1"/>
      <dgm:spPr/>
      <dgm:t>
        <a:bodyPr/>
        <a:lstStyle/>
        <a:p>
          <a:endParaRPr lang="zh-TW" altLang="en-US"/>
        </a:p>
      </dgm:t>
    </dgm:pt>
    <dgm:pt modelId="{D032B8A8-8B29-451F-BAF7-10D1F0EF164C}">
      <dgm:prSet phldrT="[文字]"/>
      <dgm:spPr/>
      <dgm:t>
        <a:bodyPr/>
        <a:lstStyle/>
        <a:p>
          <a:r>
            <a:rPr lang="en-US" altLang="zh-TW" dirty="0" smtClean="0"/>
            <a:t>10:00</a:t>
          </a:r>
          <a:endParaRPr lang="zh-TW" altLang="en-US" dirty="0"/>
        </a:p>
      </dgm:t>
    </dgm:pt>
    <dgm:pt modelId="{45D43A86-B56F-407C-823F-0D7A53F023F6}" type="parTrans" cxnId="{729FFB9A-7C4D-4A6B-9902-0CC486650519}">
      <dgm:prSet/>
      <dgm:spPr/>
      <dgm:t>
        <a:bodyPr/>
        <a:lstStyle/>
        <a:p>
          <a:endParaRPr lang="zh-TW" altLang="en-US"/>
        </a:p>
      </dgm:t>
    </dgm:pt>
    <dgm:pt modelId="{CFBDFB7A-AF63-4010-AC02-BEF437EEFA01}" type="sibTrans" cxnId="{729FFB9A-7C4D-4A6B-9902-0CC486650519}">
      <dgm:prSet/>
      <dgm:spPr/>
      <dgm:t>
        <a:bodyPr/>
        <a:lstStyle/>
        <a:p>
          <a:endParaRPr lang="zh-TW" altLang="en-US"/>
        </a:p>
      </dgm:t>
    </dgm:pt>
    <dgm:pt modelId="{B6368FC9-912F-468F-8383-03C83E6FB14D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br>
            <a:rPr lang="zh-TW" altLang="en-US" dirty="0" smtClean="0"/>
          </a:br>
          <a:endParaRPr lang="zh-TW" altLang="en-US" dirty="0"/>
        </a:p>
      </dgm:t>
    </dgm:pt>
    <dgm:pt modelId="{852C92CF-5EEF-4BA4-8E13-18A013DD28BC}" type="parTrans" cxnId="{7C2266B5-1C01-4D9E-9A11-64F67BF8D8C7}">
      <dgm:prSet/>
      <dgm:spPr/>
      <dgm:t>
        <a:bodyPr/>
        <a:lstStyle/>
        <a:p>
          <a:endParaRPr lang="zh-TW" altLang="en-US"/>
        </a:p>
      </dgm:t>
    </dgm:pt>
    <dgm:pt modelId="{2E85BE5C-9B8E-49C5-923C-D3CA879FF238}" type="sibTrans" cxnId="{7C2266B5-1C01-4D9E-9A11-64F67BF8D8C7}">
      <dgm:prSet/>
      <dgm:spPr/>
      <dgm:t>
        <a:bodyPr/>
        <a:lstStyle/>
        <a:p>
          <a:endParaRPr lang="zh-TW" altLang="en-US"/>
        </a:p>
      </dgm:t>
    </dgm:pt>
    <dgm:pt modelId="{8473A9D9-60FC-4C48-B6E6-B08CA7D59D4F}">
      <dgm:prSet phldrT="[文字]"/>
      <dgm:spPr/>
      <dgm:t>
        <a:bodyPr/>
        <a:lstStyle/>
        <a:p>
          <a:r>
            <a:rPr lang="zh-TW" altLang="en-US" b="0" i="0" dirty="0" smtClean="0"/>
            <a:t>尋寶船</a:t>
          </a:r>
          <a:r>
            <a:rPr lang="zh-TW" altLang="en-US" dirty="0" smtClean="0"/>
            <a:t/>
          </a:r>
          <a:br>
            <a:rPr lang="zh-TW" altLang="en-US" dirty="0" smtClean="0"/>
          </a:br>
          <a:endParaRPr lang="zh-TW" altLang="en-US" dirty="0"/>
        </a:p>
      </dgm:t>
    </dgm:pt>
    <dgm:pt modelId="{8D6DDE73-FA3F-4DBF-8DE1-FD53F7BB8B39}" type="parTrans" cxnId="{E0D98782-A295-4807-A78E-45756B98A3AF}">
      <dgm:prSet/>
      <dgm:spPr/>
      <dgm:t>
        <a:bodyPr/>
        <a:lstStyle/>
        <a:p>
          <a:endParaRPr lang="zh-TW" altLang="en-US"/>
        </a:p>
      </dgm:t>
    </dgm:pt>
    <dgm:pt modelId="{6DD9A647-6D59-4DF1-A0EE-9D8C9DE4B130}" type="sibTrans" cxnId="{E0D98782-A295-4807-A78E-45756B98A3AF}">
      <dgm:prSet/>
      <dgm:spPr/>
      <dgm:t>
        <a:bodyPr/>
        <a:lstStyle/>
        <a:p>
          <a:endParaRPr lang="zh-TW" altLang="en-US"/>
        </a:p>
      </dgm:t>
    </dgm:pt>
    <dgm:pt modelId="{FF71EEEC-4371-47AE-8067-520DB5BA6F35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br>
            <a:rPr lang="zh-TW" altLang="en-US" dirty="0" smtClean="0"/>
          </a:br>
          <a:endParaRPr lang="zh-TW" altLang="en-US" dirty="0"/>
        </a:p>
      </dgm:t>
    </dgm:pt>
    <dgm:pt modelId="{2216E851-0740-4F1B-8A27-69113ED2CDAA}" type="parTrans" cxnId="{4F533E87-6BB1-4AFD-8B44-BE44028C66A7}">
      <dgm:prSet/>
      <dgm:spPr/>
      <dgm:t>
        <a:bodyPr/>
        <a:lstStyle/>
        <a:p>
          <a:endParaRPr lang="zh-TW" altLang="en-US"/>
        </a:p>
      </dgm:t>
    </dgm:pt>
    <dgm:pt modelId="{EF8EE27A-DADB-4174-B5BA-2C2C3EBD7FC3}" type="sibTrans" cxnId="{4F533E87-6BB1-4AFD-8B44-BE44028C66A7}">
      <dgm:prSet/>
      <dgm:spPr/>
      <dgm:t>
        <a:bodyPr/>
        <a:lstStyle/>
        <a:p>
          <a:endParaRPr lang="zh-TW" altLang="en-US"/>
        </a:p>
      </dgm:t>
    </dgm:pt>
    <dgm:pt modelId="{72E90D4C-BEB8-4562-8364-B6B7113C8736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br>
            <a:rPr lang="zh-TW" altLang="en-US" dirty="0" smtClean="0"/>
          </a:br>
          <a:endParaRPr lang="zh-TW" altLang="en-US" dirty="0"/>
        </a:p>
      </dgm:t>
    </dgm:pt>
    <dgm:pt modelId="{60E9DF3F-D971-42DB-B5B1-796B2BA85E30}" type="parTrans" cxnId="{34F8A043-B5FF-4F83-B088-A46AC0F9FF9A}">
      <dgm:prSet/>
      <dgm:spPr/>
      <dgm:t>
        <a:bodyPr/>
        <a:lstStyle/>
        <a:p>
          <a:endParaRPr lang="zh-TW" altLang="en-US"/>
        </a:p>
      </dgm:t>
    </dgm:pt>
    <dgm:pt modelId="{CC4BE0B6-7A31-44C4-91D7-A3E4AD10D0E7}" type="sibTrans" cxnId="{34F8A043-B5FF-4F83-B088-A46AC0F9FF9A}">
      <dgm:prSet/>
      <dgm:spPr/>
      <dgm:t>
        <a:bodyPr/>
        <a:lstStyle/>
        <a:p>
          <a:endParaRPr lang="zh-TW" altLang="en-US"/>
        </a:p>
      </dgm:t>
    </dgm:pt>
    <dgm:pt modelId="{D559F9EE-1F19-4331-A748-6C5FFC5D6DC6}">
      <dgm:prSet phldrT="[文字]"/>
      <dgm:spPr/>
      <dgm:t>
        <a:bodyPr/>
        <a:lstStyle/>
        <a:p>
          <a:r>
            <a:rPr lang="zh-TW" altLang="en-US" dirty="0" smtClean="0"/>
            <a:t>午餐時間</a:t>
          </a:r>
          <a:endParaRPr lang="zh-TW" altLang="en-US" dirty="0"/>
        </a:p>
      </dgm:t>
    </dgm:pt>
    <dgm:pt modelId="{8BD19B8D-B960-4B94-85BA-4AE300C02A65}" type="parTrans" cxnId="{80F68162-7B83-4A7C-867C-D27656CE62DD}">
      <dgm:prSet/>
      <dgm:spPr/>
      <dgm:t>
        <a:bodyPr/>
        <a:lstStyle/>
        <a:p>
          <a:endParaRPr lang="zh-TW" altLang="en-US"/>
        </a:p>
      </dgm:t>
    </dgm:pt>
    <dgm:pt modelId="{0D2F5F24-A0E5-4A8D-9174-018297D01221}" type="sibTrans" cxnId="{80F68162-7B83-4A7C-867C-D27656CE62DD}">
      <dgm:prSet/>
      <dgm:spPr/>
      <dgm:t>
        <a:bodyPr/>
        <a:lstStyle/>
        <a:p>
          <a:endParaRPr lang="zh-TW" altLang="en-US"/>
        </a:p>
      </dgm:t>
    </dgm:pt>
    <dgm:pt modelId="{97C6E5E3-617C-4271-B330-2ED20570AE7D}">
      <dgm:prSet phldrT="[文字]"/>
      <dgm:spPr/>
      <dgm:t>
        <a:bodyPr/>
        <a:lstStyle/>
        <a:p>
          <a:r>
            <a:rPr lang="zh-TW" altLang="en-US" dirty="0" smtClean="0"/>
            <a:t>室內遊樂場</a:t>
          </a:r>
          <a:endParaRPr lang="zh-TW" altLang="en-US" dirty="0"/>
        </a:p>
      </dgm:t>
    </dgm:pt>
    <dgm:pt modelId="{B2BD1A93-5B88-45AC-85BB-B349E3468C74}" type="parTrans" cxnId="{842A8791-CF15-46DB-9D42-D9AA4AFA0999}">
      <dgm:prSet/>
      <dgm:spPr/>
      <dgm:t>
        <a:bodyPr/>
        <a:lstStyle/>
        <a:p>
          <a:endParaRPr lang="zh-TW" altLang="en-US"/>
        </a:p>
      </dgm:t>
    </dgm:pt>
    <dgm:pt modelId="{F34C887B-2929-4370-9B0F-63800863DC01}" type="sibTrans" cxnId="{842A8791-CF15-46DB-9D42-D9AA4AFA0999}">
      <dgm:prSet/>
      <dgm:spPr/>
      <dgm:t>
        <a:bodyPr/>
        <a:lstStyle/>
        <a:p>
          <a:endParaRPr lang="zh-TW" altLang="en-US"/>
        </a:p>
      </dgm:t>
    </dgm:pt>
    <dgm:pt modelId="{FBF8CAD0-8E25-439A-8239-469F10880445}" type="pres">
      <dgm:prSet presAssocID="{31B1EB01-7B63-4D07-821A-5F00A2FE359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26B679F4-092B-4002-AF2F-C6C1243365BD}" type="pres">
      <dgm:prSet presAssocID="{D032B8A8-8B29-451F-BAF7-10D1F0EF164C}" presName="horFlow" presStyleCnt="0"/>
      <dgm:spPr/>
    </dgm:pt>
    <dgm:pt modelId="{7C5D7231-5642-453C-B376-3726C79D6006}" type="pres">
      <dgm:prSet presAssocID="{D032B8A8-8B29-451F-BAF7-10D1F0EF164C}" presName="bigChev" presStyleLbl="node1" presStyleIdx="0" presStyleCnt="2"/>
      <dgm:spPr/>
      <dgm:t>
        <a:bodyPr/>
        <a:lstStyle/>
        <a:p>
          <a:endParaRPr lang="zh-TW" altLang="en-US"/>
        </a:p>
      </dgm:t>
    </dgm:pt>
    <dgm:pt modelId="{5E48996A-74C3-47EA-8132-6B8858D72964}" type="pres">
      <dgm:prSet presAssocID="{852C92CF-5EEF-4BA4-8E13-18A013DD28BC}" presName="parTrans" presStyleCnt="0"/>
      <dgm:spPr/>
    </dgm:pt>
    <dgm:pt modelId="{6F6C662E-2A8C-4E16-8986-9CE8C56AD65D}" type="pres">
      <dgm:prSet presAssocID="{B6368FC9-912F-468F-8383-03C83E6FB14D}" presName="node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004E9E-0D2B-4245-8F90-5E2AE99B9D9E}" type="pres">
      <dgm:prSet presAssocID="{2E85BE5C-9B8E-49C5-923C-D3CA879FF238}" presName="sibTrans" presStyleCnt="0"/>
      <dgm:spPr/>
    </dgm:pt>
    <dgm:pt modelId="{853F047F-9F9C-49FC-B717-ABDCC7040456}" type="pres">
      <dgm:prSet presAssocID="{8473A9D9-60FC-4C48-B6E6-B08CA7D59D4F}" presName="node" presStyleLbl="alignAccFollowNode1" presStyleIdx="1" presStyleCnt="5" custLinFactNeighborX="9945" custLinFactNeighborY="135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0CEE03-15DC-481F-ACC4-A5E7F4C395CF}" type="pres">
      <dgm:prSet presAssocID="{6DD9A647-6D59-4DF1-A0EE-9D8C9DE4B130}" presName="sibTrans" presStyleCnt="0"/>
      <dgm:spPr/>
    </dgm:pt>
    <dgm:pt modelId="{54ECCE5C-612E-493C-8103-6F08C258CD7A}" type="pres">
      <dgm:prSet presAssocID="{FF71EEEC-4371-47AE-8067-520DB5BA6F35}" presName="node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FB59FB-D07C-4EE7-BC9F-516E4BF7A132}" type="pres">
      <dgm:prSet presAssocID="{D032B8A8-8B29-451F-BAF7-10D1F0EF164C}" presName="vSp" presStyleCnt="0"/>
      <dgm:spPr/>
    </dgm:pt>
    <dgm:pt modelId="{CFD2DC3C-E9D7-4A90-9ED6-B0CB531F4B4F}" type="pres">
      <dgm:prSet presAssocID="{72E90D4C-BEB8-4562-8364-B6B7113C8736}" presName="horFlow" presStyleCnt="0"/>
      <dgm:spPr/>
    </dgm:pt>
    <dgm:pt modelId="{9A406E2F-903F-4332-8779-C9E18FB543BB}" type="pres">
      <dgm:prSet presAssocID="{72E90D4C-BEB8-4562-8364-B6B7113C8736}" presName="bigChev" presStyleLbl="node1" presStyleIdx="1" presStyleCnt="2"/>
      <dgm:spPr/>
      <dgm:t>
        <a:bodyPr/>
        <a:lstStyle/>
        <a:p>
          <a:endParaRPr lang="zh-TW" altLang="en-US"/>
        </a:p>
      </dgm:t>
    </dgm:pt>
    <dgm:pt modelId="{8D08D079-7AC6-4AA2-BC6A-47EBBA9F4E44}" type="pres">
      <dgm:prSet presAssocID="{8BD19B8D-B960-4B94-85BA-4AE300C02A65}" presName="parTrans" presStyleCnt="0"/>
      <dgm:spPr/>
    </dgm:pt>
    <dgm:pt modelId="{64476A1B-77DE-4E0B-8C4D-06D4CB1D3D30}" type="pres">
      <dgm:prSet presAssocID="{D559F9EE-1F19-4331-A748-6C5FFC5D6DC6}" presName="node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C16E12-D98A-4EC5-9844-DD8E313013B2}" type="pres">
      <dgm:prSet presAssocID="{0D2F5F24-A0E5-4A8D-9174-018297D01221}" presName="sibTrans" presStyleCnt="0"/>
      <dgm:spPr/>
    </dgm:pt>
    <dgm:pt modelId="{A7C8923B-1F03-4A94-97B5-822E526324D9}" type="pres">
      <dgm:prSet presAssocID="{97C6E5E3-617C-4271-B330-2ED20570AE7D}" presName="node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F9AEAD8-A8C4-4659-9473-0C7F588F17D4}" type="presOf" srcId="{31B1EB01-7B63-4D07-821A-5F00A2FE3594}" destId="{FBF8CAD0-8E25-439A-8239-469F10880445}" srcOrd="0" destOrd="0" presId="urn:microsoft.com/office/officeart/2005/8/layout/lProcess3"/>
    <dgm:cxn modelId="{E0D98782-A295-4807-A78E-45756B98A3AF}" srcId="{D032B8A8-8B29-451F-BAF7-10D1F0EF164C}" destId="{8473A9D9-60FC-4C48-B6E6-B08CA7D59D4F}" srcOrd="1" destOrd="0" parTransId="{8D6DDE73-FA3F-4DBF-8DE1-FD53F7BB8B39}" sibTransId="{6DD9A647-6D59-4DF1-A0EE-9D8C9DE4B130}"/>
    <dgm:cxn modelId="{E569701B-3467-42AB-9DC3-A7B75F91DE5E}" type="presOf" srcId="{D559F9EE-1F19-4331-A748-6C5FFC5D6DC6}" destId="{64476A1B-77DE-4E0B-8C4D-06D4CB1D3D30}" srcOrd="0" destOrd="0" presId="urn:microsoft.com/office/officeart/2005/8/layout/lProcess3"/>
    <dgm:cxn modelId="{4F533E87-6BB1-4AFD-8B44-BE44028C66A7}" srcId="{D032B8A8-8B29-451F-BAF7-10D1F0EF164C}" destId="{FF71EEEC-4371-47AE-8067-520DB5BA6F35}" srcOrd="2" destOrd="0" parTransId="{2216E851-0740-4F1B-8A27-69113ED2CDAA}" sibTransId="{EF8EE27A-DADB-4174-B5BA-2C2C3EBD7FC3}"/>
    <dgm:cxn modelId="{729FFB9A-7C4D-4A6B-9902-0CC486650519}" srcId="{31B1EB01-7B63-4D07-821A-5F00A2FE3594}" destId="{D032B8A8-8B29-451F-BAF7-10D1F0EF164C}" srcOrd="0" destOrd="0" parTransId="{45D43A86-B56F-407C-823F-0D7A53F023F6}" sibTransId="{CFBDFB7A-AF63-4010-AC02-BEF437EEFA01}"/>
    <dgm:cxn modelId="{80F68162-7B83-4A7C-867C-D27656CE62DD}" srcId="{72E90D4C-BEB8-4562-8364-B6B7113C8736}" destId="{D559F9EE-1F19-4331-A748-6C5FFC5D6DC6}" srcOrd="0" destOrd="0" parTransId="{8BD19B8D-B960-4B94-85BA-4AE300C02A65}" sibTransId="{0D2F5F24-A0E5-4A8D-9174-018297D01221}"/>
    <dgm:cxn modelId="{B73E4126-B125-4BB3-8F98-F10A50B3AA04}" type="presOf" srcId="{72E90D4C-BEB8-4562-8364-B6B7113C8736}" destId="{9A406E2F-903F-4332-8779-C9E18FB543BB}" srcOrd="0" destOrd="0" presId="urn:microsoft.com/office/officeart/2005/8/layout/lProcess3"/>
    <dgm:cxn modelId="{6A1A047B-1709-4866-B945-322BEBDF0FF8}" type="presOf" srcId="{FF71EEEC-4371-47AE-8067-520DB5BA6F35}" destId="{54ECCE5C-612E-493C-8103-6F08C258CD7A}" srcOrd="0" destOrd="0" presId="urn:microsoft.com/office/officeart/2005/8/layout/lProcess3"/>
    <dgm:cxn modelId="{842A8791-CF15-46DB-9D42-D9AA4AFA0999}" srcId="{72E90D4C-BEB8-4562-8364-B6B7113C8736}" destId="{97C6E5E3-617C-4271-B330-2ED20570AE7D}" srcOrd="1" destOrd="0" parTransId="{B2BD1A93-5B88-45AC-85BB-B349E3468C74}" sibTransId="{F34C887B-2929-4370-9B0F-63800863DC01}"/>
    <dgm:cxn modelId="{7C2266B5-1C01-4D9E-9A11-64F67BF8D8C7}" srcId="{D032B8A8-8B29-451F-BAF7-10D1F0EF164C}" destId="{B6368FC9-912F-468F-8383-03C83E6FB14D}" srcOrd="0" destOrd="0" parTransId="{852C92CF-5EEF-4BA4-8E13-18A013DD28BC}" sibTransId="{2E85BE5C-9B8E-49C5-923C-D3CA879FF238}"/>
    <dgm:cxn modelId="{84DD17B2-C75B-4B9F-8739-815C3501DA90}" type="presOf" srcId="{D032B8A8-8B29-451F-BAF7-10D1F0EF164C}" destId="{7C5D7231-5642-453C-B376-3726C79D6006}" srcOrd="0" destOrd="0" presId="urn:microsoft.com/office/officeart/2005/8/layout/lProcess3"/>
    <dgm:cxn modelId="{52908EC8-4F0B-4AF9-A75D-0F56DFD5B299}" type="presOf" srcId="{97C6E5E3-617C-4271-B330-2ED20570AE7D}" destId="{A7C8923B-1F03-4A94-97B5-822E526324D9}" srcOrd="0" destOrd="0" presId="urn:microsoft.com/office/officeart/2005/8/layout/lProcess3"/>
    <dgm:cxn modelId="{5354AF62-0F20-4CB0-8D80-15F989F83321}" type="presOf" srcId="{B6368FC9-912F-468F-8383-03C83E6FB14D}" destId="{6F6C662E-2A8C-4E16-8986-9CE8C56AD65D}" srcOrd="0" destOrd="0" presId="urn:microsoft.com/office/officeart/2005/8/layout/lProcess3"/>
    <dgm:cxn modelId="{34F8A043-B5FF-4F83-B088-A46AC0F9FF9A}" srcId="{31B1EB01-7B63-4D07-821A-5F00A2FE3594}" destId="{72E90D4C-BEB8-4562-8364-B6B7113C8736}" srcOrd="1" destOrd="0" parTransId="{60E9DF3F-D971-42DB-B5B1-796B2BA85E30}" sibTransId="{CC4BE0B6-7A31-44C4-91D7-A3E4AD10D0E7}"/>
    <dgm:cxn modelId="{4461E7A9-3A27-4036-AC40-F76729F92AB5}" type="presOf" srcId="{8473A9D9-60FC-4C48-B6E6-B08CA7D59D4F}" destId="{853F047F-9F9C-49FC-B717-ABDCC7040456}" srcOrd="0" destOrd="0" presId="urn:microsoft.com/office/officeart/2005/8/layout/lProcess3"/>
    <dgm:cxn modelId="{D5BCBB71-E9EE-4B0D-8EF3-C613E22035EE}" type="presParOf" srcId="{FBF8CAD0-8E25-439A-8239-469F10880445}" destId="{26B679F4-092B-4002-AF2F-C6C1243365BD}" srcOrd="0" destOrd="0" presId="urn:microsoft.com/office/officeart/2005/8/layout/lProcess3"/>
    <dgm:cxn modelId="{CEBA688F-9098-43FA-89C9-D3BEEBEBFCAA}" type="presParOf" srcId="{26B679F4-092B-4002-AF2F-C6C1243365BD}" destId="{7C5D7231-5642-453C-B376-3726C79D6006}" srcOrd="0" destOrd="0" presId="urn:microsoft.com/office/officeart/2005/8/layout/lProcess3"/>
    <dgm:cxn modelId="{4420527D-EE0A-4963-8AC6-6B33B380DB19}" type="presParOf" srcId="{26B679F4-092B-4002-AF2F-C6C1243365BD}" destId="{5E48996A-74C3-47EA-8132-6B8858D72964}" srcOrd="1" destOrd="0" presId="urn:microsoft.com/office/officeart/2005/8/layout/lProcess3"/>
    <dgm:cxn modelId="{FA09D0A6-8695-4483-A3D3-2D9134C65DB0}" type="presParOf" srcId="{26B679F4-092B-4002-AF2F-C6C1243365BD}" destId="{6F6C662E-2A8C-4E16-8986-9CE8C56AD65D}" srcOrd="2" destOrd="0" presId="urn:microsoft.com/office/officeart/2005/8/layout/lProcess3"/>
    <dgm:cxn modelId="{5E122E2B-B934-45EC-9841-49B534FE2597}" type="presParOf" srcId="{26B679F4-092B-4002-AF2F-C6C1243365BD}" destId="{12004E9E-0D2B-4245-8F90-5E2AE99B9D9E}" srcOrd="3" destOrd="0" presId="urn:microsoft.com/office/officeart/2005/8/layout/lProcess3"/>
    <dgm:cxn modelId="{08FAA08E-635C-4E55-BD84-0B2564B472D9}" type="presParOf" srcId="{26B679F4-092B-4002-AF2F-C6C1243365BD}" destId="{853F047F-9F9C-49FC-B717-ABDCC7040456}" srcOrd="4" destOrd="0" presId="urn:microsoft.com/office/officeart/2005/8/layout/lProcess3"/>
    <dgm:cxn modelId="{E1A3CBE8-7A12-4067-B698-20D46E55F383}" type="presParOf" srcId="{26B679F4-092B-4002-AF2F-C6C1243365BD}" destId="{CB0CEE03-15DC-481F-ACC4-A5E7F4C395CF}" srcOrd="5" destOrd="0" presId="urn:microsoft.com/office/officeart/2005/8/layout/lProcess3"/>
    <dgm:cxn modelId="{69F3B08B-D11B-4BC2-9657-6511DB9497CA}" type="presParOf" srcId="{26B679F4-092B-4002-AF2F-C6C1243365BD}" destId="{54ECCE5C-612E-493C-8103-6F08C258CD7A}" srcOrd="6" destOrd="0" presId="urn:microsoft.com/office/officeart/2005/8/layout/lProcess3"/>
    <dgm:cxn modelId="{530443E3-A84F-4FC6-8DA0-242A84B75949}" type="presParOf" srcId="{FBF8CAD0-8E25-439A-8239-469F10880445}" destId="{61FB59FB-D07C-4EE7-BC9F-516E4BF7A132}" srcOrd="1" destOrd="0" presId="urn:microsoft.com/office/officeart/2005/8/layout/lProcess3"/>
    <dgm:cxn modelId="{BD9AFEF0-7772-4614-BA65-480A19941456}" type="presParOf" srcId="{FBF8CAD0-8E25-439A-8239-469F10880445}" destId="{CFD2DC3C-E9D7-4A90-9ED6-B0CB531F4B4F}" srcOrd="2" destOrd="0" presId="urn:microsoft.com/office/officeart/2005/8/layout/lProcess3"/>
    <dgm:cxn modelId="{35B351EB-0C05-48A3-B07E-B7D350C5A345}" type="presParOf" srcId="{CFD2DC3C-E9D7-4A90-9ED6-B0CB531F4B4F}" destId="{9A406E2F-903F-4332-8779-C9E18FB543BB}" srcOrd="0" destOrd="0" presId="urn:microsoft.com/office/officeart/2005/8/layout/lProcess3"/>
    <dgm:cxn modelId="{D027A7DE-B99B-456F-922A-F560984FCD2A}" type="presParOf" srcId="{CFD2DC3C-E9D7-4A90-9ED6-B0CB531F4B4F}" destId="{8D08D079-7AC6-4AA2-BC6A-47EBBA9F4E44}" srcOrd="1" destOrd="0" presId="urn:microsoft.com/office/officeart/2005/8/layout/lProcess3"/>
    <dgm:cxn modelId="{BA7F7889-0806-4B24-AA8A-350ABE1DB9C9}" type="presParOf" srcId="{CFD2DC3C-E9D7-4A90-9ED6-B0CB531F4B4F}" destId="{64476A1B-77DE-4E0B-8C4D-06D4CB1D3D30}" srcOrd="2" destOrd="0" presId="urn:microsoft.com/office/officeart/2005/8/layout/lProcess3"/>
    <dgm:cxn modelId="{2672563C-A604-4B48-AC43-BD56B9C0116D}" type="presParOf" srcId="{CFD2DC3C-E9D7-4A90-9ED6-B0CB531F4B4F}" destId="{9CC16E12-D98A-4EC5-9844-DD8E313013B2}" srcOrd="3" destOrd="0" presId="urn:microsoft.com/office/officeart/2005/8/layout/lProcess3"/>
    <dgm:cxn modelId="{E609F5DF-56CC-4FEA-BAA4-9790132CC3C6}" type="presParOf" srcId="{CFD2DC3C-E9D7-4A90-9ED6-B0CB531F4B4F}" destId="{A7C8923B-1F03-4A94-97B5-822E526324D9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D7231-5642-453C-B376-3726C79D6006}">
      <dsp:nvSpPr>
        <dsp:cNvPr id="0" name=""/>
        <dsp:cNvSpPr/>
      </dsp:nvSpPr>
      <dsp:spPr>
        <a:xfrm>
          <a:off x="6545" y="738441"/>
          <a:ext cx="3358008" cy="1343203"/>
        </a:xfrm>
        <a:prstGeom prst="chevron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/>
            <a:t>10:00</a:t>
          </a:r>
          <a:endParaRPr lang="zh-TW" altLang="en-US" sz="4400" kern="1200" dirty="0"/>
        </a:p>
      </dsp:txBody>
      <dsp:txXfrm>
        <a:off x="678147" y="738441"/>
        <a:ext cx="2014805" cy="1343203"/>
      </dsp:txXfrm>
    </dsp:sp>
    <dsp:sp modelId="{6F6C662E-2A8C-4E16-8986-9CE8C56AD65D}">
      <dsp:nvSpPr>
        <dsp:cNvPr id="0" name=""/>
        <dsp:cNvSpPr/>
      </dsp:nvSpPr>
      <dsp:spPr>
        <a:xfrm>
          <a:off x="2928013" y="852613"/>
          <a:ext cx="2787147" cy="1114858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叢林吼吼樹屋</a:t>
          </a:r>
          <a:br>
            <a:rPr lang="zh-TW" altLang="en-US" sz="2400" kern="1200" dirty="0" smtClean="0"/>
          </a:br>
          <a:endParaRPr lang="zh-TW" altLang="en-US" sz="2400" kern="1200" dirty="0"/>
        </a:p>
      </dsp:txBody>
      <dsp:txXfrm>
        <a:off x="3485442" y="852613"/>
        <a:ext cx="1672289" cy="1114858"/>
      </dsp:txXfrm>
    </dsp:sp>
    <dsp:sp modelId="{853F047F-9F9C-49FC-B717-ABDCC7040456}">
      <dsp:nvSpPr>
        <dsp:cNvPr id="0" name=""/>
        <dsp:cNvSpPr/>
      </dsp:nvSpPr>
      <dsp:spPr>
        <a:xfrm>
          <a:off x="5363765" y="867719"/>
          <a:ext cx="2787147" cy="1114858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i="0" kern="1200" dirty="0" smtClean="0"/>
            <a:t>尋寶船</a:t>
          </a:r>
          <a:r>
            <a:rPr lang="zh-TW" altLang="en-US" sz="2400" kern="1200" dirty="0" smtClean="0"/>
            <a:t/>
          </a:r>
          <a:br>
            <a:rPr lang="zh-TW" altLang="en-US" sz="2400" kern="1200" dirty="0" smtClean="0"/>
          </a:br>
          <a:endParaRPr lang="zh-TW" altLang="en-US" sz="2400" kern="1200" dirty="0"/>
        </a:p>
      </dsp:txBody>
      <dsp:txXfrm>
        <a:off x="5921194" y="867719"/>
        <a:ext cx="1672289" cy="1114858"/>
      </dsp:txXfrm>
    </dsp:sp>
    <dsp:sp modelId="{54ECCE5C-612E-493C-8103-6F08C258CD7A}">
      <dsp:nvSpPr>
        <dsp:cNvPr id="0" name=""/>
        <dsp:cNvSpPr/>
      </dsp:nvSpPr>
      <dsp:spPr>
        <a:xfrm>
          <a:off x="7721906" y="852613"/>
          <a:ext cx="2787147" cy="1114858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摩天輪</a:t>
          </a:r>
          <a:br>
            <a:rPr lang="zh-TW" altLang="en-US" sz="2400" kern="1200" dirty="0" smtClean="0"/>
          </a:br>
          <a:endParaRPr lang="zh-TW" altLang="en-US" sz="2400" kern="1200" dirty="0"/>
        </a:p>
      </dsp:txBody>
      <dsp:txXfrm>
        <a:off x="8279335" y="852613"/>
        <a:ext cx="1672289" cy="1114858"/>
      </dsp:txXfrm>
    </dsp:sp>
    <dsp:sp modelId="{9A406E2F-903F-4332-8779-C9E18FB543BB}">
      <dsp:nvSpPr>
        <dsp:cNvPr id="0" name=""/>
        <dsp:cNvSpPr/>
      </dsp:nvSpPr>
      <dsp:spPr>
        <a:xfrm>
          <a:off x="6545" y="2269693"/>
          <a:ext cx="3358008" cy="1343203"/>
        </a:xfrm>
        <a:prstGeom prst="chevron">
          <a:avLst/>
        </a:prstGeom>
        <a:solidFill>
          <a:schemeClr val="accent2">
            <a:shade val="50000"/>
            <a:hueOff val="-591173"/>
            <a:satOff val="7783"/>
            <a:lumOff val="46617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br>
            <a:rPr lang="zh-TW" altLang="en-US" sz="4400" kern="1200" dirty="0" smtClean="0"/>
          </a:br>
          <a:endParaRPr lang="zh-TW" altLang="en-US" sz="4400" kern="1200" dirty="0"/>
        </a:p>
      </dsp:txBody>
      <dsp:txXfrm>
        <a:off x="678147" y="2269693"/>
        <a:ext cx="2014805" cy="1343203"/>
      </dsp:txXfrm>
    </dsp:sp>
    <dsp:sp modelId="{64476A1B-77DE-4E0B-8C4D-06D4CB1D3D30}">
      <dsp:nvSpPr>
        <dsp:cNvPr id="0" name=""/>
        <dsp:cNvSpPr/>
      </dsp:nvSpPr>
      <dsp:spPr>
        <a:xfrm>
          <a:off x="2928013" y="2383865"/>
          <a:ext cx="2787147" cy="1114858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午餐時間</a:t>
          </a:r>
          <a:endParaRPr lang="zh-TW" altLang="en-US" sz="2400" kern="1200" dirty="0"/>
        </a:p>
      </dsp:txBody>
      <dsp:txXfrm>
        <a:off x="3485442" y="2383865"/>
        <a:ext cx="1672289" cy="1114858"/>
      </dsp:txXfrm>
    </dsp:sp>
    <dsp:sp modelId="{A7C8923B-1F03-4A94-97B5-822E526324D9}">
      <dsp:nvSpPr>
        <dsp:cNvPr id="0" name=""/>
        <dsp:cNvSpPr/>
      </dsp:nvSpPr>
      <dsp:spPr>
        <a:xfrm>
          <a:off x="5324960" y="2383865"/>
          <a:ext cx="2787147" cy="1114858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室內遊樂場</a:t>
          </a:r>
          <a:endParaRPr lang="zh-TW" altLang="en-US" sz="2400" kern="1200" dirty="0"/>
        </a:p>
      </dsp:txBody>
      <dsp:txXfrm>
        <a:off x="5882389" y="2383865"/>
        <a:ext cx="1672289" cy="1114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59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88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84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47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495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9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762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29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80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57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352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2A322-1A49-449D-A99D-D3A9D30964C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D3F1-2FAC-430C-BACD-69B37DE0DA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22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劉書愷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541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 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8868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762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 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19569"/>
              </p:ext>
            </p:extLst>
          </p:nvPr>
        </p:nvGraphicFramePr>
        <p:xfrm>
          <a:off x="720635" y="2246810"/>
          <a:ext cx="10750730" cy="3657599"/>
        </p:xfrm>
        <a:graphic>
          <a:graphicData uri="http://schemas.openxmlformats.org/drawingml/2006/table">
            <a:tbl>
              <a:tblPr/>
              <a:tblGrid>
                <a:gridCol w="457630">
                  <a:extLst>
                    <a:ext uri="{9D8B030D-6E8A-4147-A177-3AD203B41FA5}">
                      <a16:colId xmlns:a16="http://schemas.microsoft.com/office/drawing/2014/main" val="3366277519"/>
                    </a:ext>
                  </a:extLst>
                </a:gridCol>
                <a:gridCol w="383199">
                  <a:extLst>
                    <a:ext uri="{9D8B030D-6E8A-4147-A177-3AD203B41FA5}">
                      <a16:colId xmlns:a16="http://schemas.microsoft.com/office/drawing/2014/main" val="4277247735"/>
                    </a:ext>
                  </a:extLst>
                </a:gridCol>
                <a:gridCol w="766399">
                  <a:extLst>
                    <a:ext uri="{9D8B030D-6E8A-4147-A177-3AD203B41FA5}">
                      <a16:colId xmlns:a16="http://schemas.microsoft.com/office/drawing/2014/main" val="3382053419"/>
                    </a:ext>
                  </a:extLst>
                </a:gridCol>
                <a:gridCol w="457630">
                  <a:extLst>
                    <a:ext uri="{9D8B030D-6E8A-4147-A177-3AD203B41FA5}">
                      <a16:colId xmlns:a16="http://schemas.microsoft.com/office/drawing/2014/main" val="2427007801"/>
                    </a:ext>
                  </a:extLst>
                </a:gridCol>
                <a:gridCol w="1532801">
                  <a:extLst>
                    <a:ext uri="{9D8B030D-6E8A-4147-A177-3AD203B41FA5}">
                      <a16:colId xmlns:a16="http://schemas.microsoft.com/office/drawing/2014/main" val="1977990843"/>
                    </a:ext>
                  </a:extLst>
                </a:gridCol>
                <a:gridCol w="3065602">
                  <a:extLst>
                    <a:ext uri="{9D8B030D-6E8A-4147-A177-3AD203B41FA5}">
                      <a16:colId xmlns:a16="http://schemas.microsoft.com/office/drawing/2014/main" val="4066951447"/>
                    </a:ext>
                  </a:extLst>
                </a:gridCol>
                <a:gridCol w="4087469">
                  <a:extLst>
                    <a:ext uri="{9D8B030D-6E8A-4147-A177-3AD203B41FA5}">
                      <a16:colId xmlns:a16="http://schemas.microsoft.com/office/drawing/2014/main" val="2387687540"/>
                    </a:ext>
                  </a:extLst>
                </a:gridCol>
              </a:tblGrid>
              <a:tr h="127080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460504"/>
                  </a:ext>
                </a:extLst>
              </a:tr>
              <a:tr h="111598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603371"/>
                  </a:ext>
                </a:extLst>
              </a:tr>
              <a:tr h="34189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0401"/>
                  </a:ext>
                </a:extLst>
              </a:tr>
              <a:tr h="92891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98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26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endParaRPr lang="zh-TW" altLang="en-US" dirty="0"/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98174"/>
            <a:ext cx="5799909" cy="420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89979"/>
              </p:ext>
            </p:extLst>
          </p:nvPr>
        </p:nvGraphicFramePr>
        <p:xfrm>
          <a:off x="550816" y="352698"/>
          <a:ext cx="10515600" cy="1272676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237531796"/>
                    </a:ext>
                  </a:extLst>
                </a:gridCol>
              </a:tblGrid>
              <a:tr h="1272676">
                <a:tc>
                  <a:txBody>
                    <a:bodyPr/>
                    <a:lstStyle/>
                    <a:p>
                      <a:pPr algn="ctr" latinLnBrk="1"/>
                      <a:endParaRPr lang="zh-TW" altLang="en-US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995016"/>
                  </a:ext>
                </a:extLst>
              </a:tr>
            </a:tbl>
          </a:graphicData>
        </a:graphic>
      </p:graphicFrame>
      <p:sp>
        <p:nvSpPr>
          <p:cNvPr id="1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50816" y="299811"/>
            <a:ext cx="10515600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445091"/>
              </p:ext>
            </p:extLst>
          </p:nvPr>
        </p:nvGraphicFramePr>
        <p:xfrm>
          <a:off x="838200" y="352699"/>
          <a:ext cx="10515600" cy="1272676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3261878678"/>
                    </a:ext>
                  </a:extLst>
                </a:gridCol>
              </a:tblGrid>
              <a:tr h="1272676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叢林吼吼樹屋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972773"/>
                  </a:ext>
                </a:extLst>
              </a:tr>
            </a:tbl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 rot="5400000">
            <a:off x="838200" y="3835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09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endParaRPr lang="zh-TW" altLang="en-US" dirty="0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88" y="2403566"/>
            <a:ext cx="5290457" cy="445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98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343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兒童新樂園簡介</a:t>
            </a:r>
            <a:br>
              <a:rPr lang="zh-TW" altLang="en-US" b="1"/>
            </a:br>
            <a:endParaRPr lang="zh-TW" altLang="en-US"/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65269" y="2143125"/>
            <a:ext cx="6923314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2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185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兒童新樂一日遊</vt:lpstr>
      <vt:lpstr>行程 規劃</vt:lpstr>
      <vt:lpstr>                                    票價</vt:lpstr>
      <vt:lpstr> </vt:lpstr>
      <vt:lpstr>尋寶船</vt:lpstr>
      <vt:lpstr>資料來源: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兒童新樂一日遊</dc:title>
  <dc:creator>Windows 使用者</dc:creator>
  <cp:lastModifiedBy>Windows 使用者</cp:lastModifiedBy>
  <cp:revision>12</cp:revision>
  <dcterms:created xsi:type="dcterms:W3CDTF">2021-12-28T06:39:14Z</dcterms:created>
  <dcterms:modified xsi:type="dcterms:W3CDTF">2022-01-11T06:55:18Z</dcterms:modified>
</cp:coreProperties>
</file>