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776D0-FE14-4E37-93A7-40C38DBDFC6A}" type="doc">
      <dgm:prSet loTypeId="urn:microsoft.com/office/officeart/2005/8/layout/bProcess3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zh-TW" altLang="en-US"/>
        </a:p>
      </dgm:t>
    </dgm:pt>
    <dgm:pt modelId="{569E0058-802A-4922-A1DE-02AE1F61DF3D}">
      <dgm:prSet phldrT="[文字]"/>
      <dgm:spPr/>
      <dgm:t>
        <a:bodyPr/>
        <a:lstStyle/>
        <a:p>
          <a:r>
            <a:rPr lang="en-US" altLang="zh-TW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10:00</a:t>
          </a:r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開始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1771F4C9-3EC0-4F66-BB65-EBC5A7F91BE2}" type="parTrans" cxnId="{B4CC0096-D391-4C40-BE80-A90E1AD8F7F0}">
      <dgm:prSet/>
      <dgm:spPr/>
      <dgm:t>
        <a:bodyPr/>
        <a:lstStyle/>
        <a:p>
          <a:endParaRPr lang="zh-TW" altLang="en-US"/>
        </a:p>
      </dgm:t>
    </dgm:pt>
    <dgm:pt modelId="{88C26927-5979-4109-B244-B59206B7E147}" type="sibTrans" cxnId="{B4CC0096-D391-4C40-BE80-A90E1AD8F7F0}">
      <dgm:prSet/>
      <dgm:spPr/>
      <dgm:t>
        <a:bodyPr/>
        <a:lstStyle/>
        <a:p>
          <a:endParaRPr lang="zh-TW" altLang="en-US"/>
        </a:p>
      </dgm:t>
    </dgm:pt>
    <dgm:pt modelId="{4D4DD5FA-289D-4AFF-9F7A-58809B968EE0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叢林吼吼樹屋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5AC47597-FBF1-4DB4-8E43-336492396734}" type="parTrans" cxnId="{59D57B7D-8F25-4D1D-8A9D-5D6BA3515CBB}">
      <dgm:prSet/>
      <dgm:spPr/>
      <dgm:t>
        <a:bodyPr/>
        <a:lstStyle/>
        <a:p>
          <a:endParaRPr lang="zh-TW" altLang="en-US"/>
        </a:p>
      </dgm:t>
    </dgm:pt>
    <dgm:pt modelId="{567B310E-4BF8-48CD-99F7-EA472E2732B5}" type="sibTrans" cxnId="{59D57B7D-8F25-4D1D-8A9D-5D6BA3515CBB}">
      <dgm:prSet/>
      <dgm:spPr/>
      <dgm:t>
        <a:bodyPr/>
        <a:lstStyle/>
        <a:p>
          <a:endParaRPr lang="zh-TW" altLang="en-US"/>
        </a:p>
      </dgm:t>
    </dgm:pt>
    <dgm:pt modelId="{6360EC4F-3918-4610-9763-E40122CF948C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尋寶船</a:t>
          </a:r>
          <a:b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</a:b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243B80DC-A9F8-4A10-9E39-B698E0A3380F}" type="parTrans" cxnId="{C21B2F9C-7780-4DB4-8520-F8A3D58B05B0}">
      <dgm:prSet/>
      <dgm:spPr/>
      <dgm:t>
        <a:bodyPr/>
        <a:lstStyle/>
        <a:p>
          <a:endParaRPr lang="zh-TW" altLang="en-US"/>
        </a:p>
      </dgm:t>
    </dgm:pt>
    <dgm:pt modelId="{792FAA21-7291-4E29-AA94-39717E7382A7}" type="sibTrans" cxnId="{C21B2F9C-7780-4DB4-8520-F8A3D58B05B0}">
      <dgm:prSet/>
      <dgm:spPr/>
      <dgm:t>
        <a:bodyPr/>
        <a:lstStyle/>
        <a:p>
          <a:endParaRPr lang="zh-TW" altLang="en-US"/>
        </a:p>
      </dgm:t>
    </dgm:pt>
    <dgm:pt modelId="{6EEBCDEB-B9B9-4326-AF2F-F656875DF825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摩天輪</a:t>
          </a:r>
          <a:b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</a:b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A577DB34-B97F-445C-8116-C6BCD80829B4}" type="parTrans" cxnId="{74F6FBE0-2EF1-499B-B2D4-C9365784F98E}">
      <dgm:prSet/>
      <dgm:spPr/>
      <dgm:t>
        <a:bodyPr/>
        <a:lstStyle/>
        <a:p>
          <a:endParaRPr lang="zh-TW" altLang="en-US"/>
        </a:p>
      </dgm:t>
    </dgm:pt>
    <dgm:pt modelId="{0DE32CD5-F690-4CFC-914E-31056E2A5D5F}" type="sibTrans" cxnId="{74F6FBE0-2EF1-499B-B2D4-C9365784F98E}">
      <dgm:prSet/>
      <dgm:spPr/>
      <dgm:t>
        <a:bodyPr/>
        <a:lstStyle/>
        <a:p>
          <a:endParaRPr lang="zh-TW" altLang="en-US"/>
        </a:p>
      </dgm:t>
    </dgm:pt>
    <dgm:pt modelId="{7BBCADFD-5DCF-47E6-A593-E75787E91B76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小飛龍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DD9AAED2-AC0B-412A-B76C-40E76D9B3F82}" type="parTrans" cxnId="{B6D55085-74AB-4863-A612-64800FF0BC93}">
      <dgm:prSet/>
      <dgm:spPr/>
      <dgm:t>
        <a:bodyPr/>
        <a:lstStyle/>
        <a:p>
          <a:endParaRPr lang="zh-TW" altLang="en-US"/>
        </a:p>
      </dgm:t>
    </dgm:pt>
    <dgm:pt modelId="{2737A113-A84B-453F-ABB0-2995661A5D82}" type="sibTrans" cxnId="{B6D55085-74AB-4863-A612-64800FF0BC93}">
      <dgm:prSet/>
      <dgm:spPr/>
      <dgm:t>
        <a:bodyPr/>
        <a:lstStyle/>
        <a:p>
          <a:endParaRPr lang="zh-TW" altLang="en-US"/>
        </a:p>
      </dgm:t>
    </dgm:pt>
    <dgm:pt modelId="{E3779283-5CB7-474D-B3C0-055C7586CDA4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午餐時間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93D616D8-5AC7-485E-A866-82496F6ED62C}" type="parTrans" cxnId="{3FFBC9D5-F621-4284-AC4A-84C672EB2E31}">
      <dgm:prSet/>
      <dgm:spPr/>
      <dgm:t>
        <a:bodyPr/>
        <a:lstStyle/>
        <a:p>
          <a:endParaRPr lang="zh-TW" altLang="en-US"/>
        </a:p>
      </dgm:t>
    </dgm:pt>
    <dgm:pt modelId="{5872DFBA-AB6B-43F2-BF2F-E7D60EA2122F}" type="sibTrans" cxnId="{3FFBC9D5-F621-4284-AC4A-84C672EB2E31}">
      <dgm:prSet/>
      <dgm:spPr/>
      <dgm:t>
        <a:bodyPr/>
        <a:lstStyle/>
        <a:p>
          <a:endParaRPr lang="zh-TW" altLang="en-US"/>
        </a:p>
      </dgm:t>
    </dgm:pt>
    <dgm:pt modelId="{1998FB04-D61A-4481-90BB-BEE315404202}">
      <dgm:prSet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室內遊樂場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AA7BD2F2-1218-4E80-8209-7E030432B496}" type="parTrans" cxnId="{3A1D156B-27D5-4F16-9599-0D3FF0B33F18}">
      <dgm:prSet/>
      <dgm:spPr/>
      <dgm:t>
        <a:bodyPr/>
        <a:lstStyle/>
        <a:p>
          <a:endParaRPr lang="zh-TW" altLang="en-US"/>
        </a:p>
      </dgm:t>
    </dgm:pt>
    <dgm:pt modelId="{39BFE72F-79D5-40D0-B314-D5E31CB927B2}" type="sibTrans" cxnId="{3A1D156B-27D5-4F16-9599-0D3FF0B33F18}">
      <dgm:prSet/>
      <dgm:spPr/>
      <dgm:t>
        <a:bodyPr/>
        <a:lstStyle/>
        <a:p>
          <a:endParaRPr lang="zh-TW" altLang="en-US"/>
        </a:p>
      </dgm:t>
    </dgm:pt>
    <dgm:pt modelId="{7F445C96-41A6-4023-872E-A3777648C013}" type="pres">
      <dgm:prSet presAssocID="{96E776D0-FE14-4E37-93A7-40C38DBDFC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FD4B5E-07B5-4AD5-BF2F-B7FDF8E1B104}" type="pres">
      <dgm:prSet presAssocID="{569E0058-802A-4922-A1DE-02AE1F61DF3D}" presName="node" presStyleLbl="node1" presStyleIdx="0" presStyleCnt="7" custLinFactNeighborX="-93" custLinFactNeighborY="9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888533-DBF4-4D65-8348-8F7F01F18BF6}" type="pres">
      <dgm:prSet presAssocID="{88C26927-5979-4109-B244-B59206B7E147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1FC8937E-D1A8-49FA-BA9C-88F1ED1F2CC0}" type="pres">
      <dgm:prSet presAssocID="{88C26927-5979-4109-B244-B59206B7E147}" presName="connectorText" presStyleLbl="sibTrans1D1" presStyleIdx="0" presStyleCnt="6"/>
      <dgm:spPr/>
      <dgm:t>
        <a:bodyPr/>
        <a:lstStyle/>
        <a:p>
          <a:endParaRPr lang="zh-TW" altLang="en-US"/>
        </a:p>
      </dgm:t>
    </dgm:pt>
    <dgm:pt modelId="{ED47F52B-A476-43CC-9DB7-5BF316BB416B}" type="pres">
      <dgm:prSet presAssocID="{4D4DD5FA-289D-4AFF-9F7A-58809B968EE0}" presName="node" presStyleLbl="node1" presStyleIdx="1" presStyleCnt="7" custLinFactNeighborX="-1166" custLinFactNeighborY="19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B1D71C-7560-48A4-B109-E9DE46064A3A}" type="pres">
      <dgm:prSet presAssocID="{567B310E-4BF8-48CD-99F7-EA472E2732B5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52799117-9F3E-4459-8F6C-AE905A3624B9}" type="pres">
      <dgm:prSet presAssocID="{567B310E-4BF8-48CD-99F7-EA472E2732B5}" presName="connectorText" presStyleLbl="sibTrans1D1" presStyleIdx="1" presStyleCnt="6"/>
      <dgm:spPr/>
      <dgm:t>
        <a:bodyPr/>
        <a:lstStyle/>
        <a:p>
          <a:endParaRPr lang="zh-TW" altLang="en-US"/>
        </a:p>
      </dgm:t>
    </dgm:pt>
    <dgm:pt modelId="{D0404279-4311-43EA-9847-D20CC73272B0}" type="pres">
      <dgm:prSet presAssocID="{6360EC4F-3918-4610-9763-E40122CF948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EAA1A-C685-4CBB-A3AF-4E545D75B2F3}" type="pres">
      <dgm:prSet presAssocID="{792FAA21-7291-4E29-AA94-39717E7382A7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4D567607-B2F9-4A5C-9EE9-419759AA109B}" type="pres">
      <dgm:prSet presAssocID="{792FAA21-7291-4E29-AA94-39717E7382A7}" presName="connectorText" presStyleLbl="sibTrans1D1" presStyleIdx="2" presStyleCnt="6"/>
      <dgm:spPr/>
      <dgm:t>
        <a:bodyPr/>
        <a:lstStyle/>
        <a:p>
          <a:endParaRPr lang="zh-TW" altLang="en-US"/>
        </a:p>
      </dgm:t>
    </dgm:pt>
    <dgm:pt modelId="{77E9FDFE-0820-4C5B-8B7C-CAE6601B1BCF}" type="pres">
      <dgm:prSet presAssocID="{6EEBCDEB-B9B9-4326-AF2F-F656875DF8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E56C5C-6F5E-4AC5-A198-DDE89C17CA6C}" type="pres">
      <dgm:prSet presAssocID="{0DE32CD5-F690-4CFC-914E-31056E2A5D5F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2C0C7AC4-A38F-42A4-8128-AC7EAB81575D}" type="pres">
      <dgm:prSet presAssocID="{0DE32CD5-F690-4CFC-914E-31056E2A5D5F}" presName="connectorText" presStyleLbl="sibTrans1D1" presStyleIdx="3" presStyleCnt="6"/>
      <dgm:spPr/>
      <dgm:t>
        <a:bodyPr/>
        <a:lstStyle/>
        <a:p>
          <a:endParaRPr lang="zh-TW" altLang="en-US"/>
        </a:p>
      </dgm:t>
    </dgm:pt>
    <dgm:pt modelId="{5EE7DAC9-7E19-4911-9570-AE3C178BB17B}" type="pres">
      <dgm:prSet presAssocID="{7BBCADFD-5DCF-47E6-A593-E75787E91B7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9774A0-9DB3-4495-A1C9-229349AD5855}" type="pres">
      <dgm:prSet presAssocID="{2737A113-A84B-453F-ABB0-2995661A5D82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8F14540D-BE65-4F04-A261-56E8059C6A8D}" type="pres">
      <dgm:prSet presAssocID="{2737A113-A84B-453F-ABB0-2995661A5D82}" presName="connectorText" presStyleLbl="sibTrans1D1" presStyleIdx="4" presStyleCnt="6"/>
      <dgm:spPr/>
      <dgm:t>
        <a:bodyPr/>
        <a:lstStyle/>
        <a:p>
          <a:endParaRPr lang="zh-TW" altLang="en-US"/>
        </a:p>
      </dgm:t>
    </dgm:pt>
    <dgm:pt modelId="{2542C817-96A8-4726-99C1-A1754585454D}" type="pres">
      <dgm:prSet presAssocID="{E3779283-5CB7-474D-B3C0-055C7586CDA4}" presName="node" presStyleLbl="node1" presStyleIdx="5" presStyleCnt="7" custLinFactNeighborX="39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CCB177-EA6D-4635-9166-B099617D45C5}" type="pres">
      <dgm:prSet presAssocID="{5872DFBA-AB6B-43F2-BF2F-E7D60EA2122F}" presName="sibTrans" presStyleLbl="sibTrans1D1" presStyleIdx="5" presStyleCnt="6"/>
      <dgm:spPr/>
      <dgm:t>
        <a:bodyPr/>
        <a:lstStyle/>
        <a:p>
          <a:endParaRPr lang="zh-TW" altLang="en-US"/>
        </a:p>
      </dgm:t>
    </dgm:pt>
    <dgm:pt modelId="{37592D5B-9B7C-4338-8A1E-7FFDF58B6F87}" type="pres">
      <dgm:prSet presAssocID="{5872DFBA-AB6B-43F2-BF2F-E7D60EA2122F}" presName="connectorText" presStyleLbl="sibTrans1D1" presStyleIdx="5" presStyleCnt="6"/>
      <dgm:spPr/>
      <dgm:t>
        <a:bodyPr/>
        <a:lstStyle/>
        <a:p>
          <a:endParaRPr lang="zh-TW" altLang="en-US"/>
        </a:p>
      </dgm:t>
    </dgm:pt>
    <dgm:pt modelId="{CBDF84A5-13B6-4197-AC60-1C5F8C45A6AE}" type="pres">
      <dgm:prSet presAssocID="{1998FB04-D61A-4481-90BB-BEE31540420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D55085-74AB-4863-A612-64800FF0BC93}" srcId="{96E776D0-FE14-4E37-93A7-40C38DBDFC6A}" destId="{7BBCADFD-5DCF-47E6-A593-E75787E91B76}" srcOrd="4" destOrd="0" parTransId="{DD9AAED2-AC0B-412A-B76C-40E76D9B3F82}" sibTransId="{2737A113-A84B-453F-ABB0-2995661A5D82}"/>
    <dgm:cxn modelId="{E2C38C1C-E7A5-43F2-8AA6-43EB029FEA6D}" type="presOf" srcId="{96E776D0-FE14-4E37-93A7-40C38DBDFC6A}" destId="{7F445C96-41A6-4023-872E-A3777648C013}" srcOrd="0" destOrd="0" presId="urn:microsoft.com/office/officeart/2005/8/layout/bProcess3"/>
    <dgm:cxn modelId="{1E1DEC61-4440-44EE-80DF-FB2B3AD91CAE}" type="presOf" srcId="{0DE32CD5-F690-4CFC-914E-31056E2A5D5F}" destId="{2C0C7AC4-A38F-42A4-8128-AC7EAB81575D}" srcOrd="1" destOrd="0" presId="urn:microsoft.com/office/officeart/2005/8/layout/bProcess3"/>
    <dgm:cxn modelId="{B4CC0096-D391-4C40-BE80-A90E1AD8F7F0}" srcId="{96E776D0-FE14-4E37-93A7-40C38DBDFC6A}" destId="{569E0058-802A-4922-A1DE-02AE1F61DF3D}" srcOrd="0" destOrd="0" parTransId="{1771F4C9-3EC0-4F66-BB65-EBC5A7F91BE2}" sibTransId="{88C26927-5979-4109-B244-B59206B7E147}"/>
    <dgm:cxn modelId="{01139627-6BB0-4784-BBF2-A9A540317773}" type="presOf" srcId="{1998FB04-D61A-4481-90BB-BEE315404202}" destId="{CBDF84A5-13B6-4197-AC60-1C5F8C45A6AE}" srcOrd="0" destOrd="0" presId="urn:microsoft.com/office/officeart/2005/8/layout/bProcess3"/>
    <dgm:cxn modelId="{C21B2F9C-7780-4DB4-8520-F8A3D58B05B0}" srcId="{96E776D0-FE14-4E37-93A7-40C38DBDFC6A}" destId="{6360EC4F-3918-4610-9763-E40122CF948C}" srcOrd="2" destOrd="0" parTransId="{243B80DC-A9F8-4A10-9E39-B698E0A3380F}" sibTransId="{792FAA21-7291-4E29-AA94-39717E7382A7}"/>
    <dgm:cxn modelId="{A9517C68-22DA-4031-9DEB-980A44AB8C2B}" type="presOf" srcId="{E3779283-5CB7-474D-B3C0-055C7586CDA4}" destId="{2542C817-96A8-4726-99C1-A1754585454D}" srcOrd="0" destOrd="0" presId="urn:microsoft.com/office/officeart/2005/8/layout/bProcess3"/>
    <dgm:cxn modelId="{1F84DC3D-8DBC-4C1C-9C30-18CBB0D69468}" type="presOf" srcId="{7BBCADFD-5DCF-47E6-A593-E75787E91B76}" destId="{5EE7DAC9-7E19-4911-9570-AE3C178BB17B}" srcOrd="0" destOrd="0" presId="urn:microsoft.com/office/officeart/2005/8/layout/bProcess3"/>
    <dgm:cxn modelId="{E902FE73-3155-4E1B-B313-37BA93EEBD47}" type="presOf" srcId="{792FAA21-7291-4E29-AA94-39717E7382A7}" destId="{37EEAA1A-C685-4CBB-A3AF-4E545D75B2F3}" srcOrd="0" destOrd="0" presId="urn:microsoft.com/office/officeart/2005/8/layout/bProcess3"/>
    <dgm:cxn modelId="{9BCA96D8-72C0-465D-A9D5-E493369FE3FA}" type="presOf" srcId="{792FAA21-7291-4E29-AA94-39717E7382A7}" destId="{4D567607-B2F9-4A5C-9EE9-419759AA109B}" srcOrd="1" destOrd="0" presId="urn:microsoft.com/office/officeart/2005/8/layout/bProcess3"/>
    <dgm:cxn modelId="{3A4ED7D0-E23A-43CB-AEA5-C71E1425F006}" type="presOf" srcId="{4D4DD5FA-289D-4AFF-9F7A-58809B968EE0}" destId="{ED47F52B-A476-43CC-9DB7-5BF316BB416B}" srcOrd="0" destOrd="0" presId="urn:microsoft.com/office/officeart/2005/8/layout/bProcess3"/>
    <dgm:cxn modelId="{E4D2E5FF-65C7-4A0A-BE21-C3149DB987D2}" type="presOf" srcId="{567B310E-4BF8-48CD-99F7-EA472E2732B5}" destId="{02B1D71C-7560-48A4-B109-E9DE46064A3A}" srcOrd="0" destOrd="0" presId="urn:microsoft.com/office/officeart/2005/8/layout/bProcess3"/>
    <dgm:cxn modelId="{E712DB7D-8C21-45DE-A84A-B2CEE7078AC4}" type="presOf" srcId="{6EEBCDEB-B9B9-4326-AF2F-F656875DF825}" destId="{77E9FDFE-0820-4C5B-8B7C-CAE6601B1BCF}" srcOrd="0" destOrd="0" presId="urn:microsoft.com/office/officeart/2005/8/layout/bProcess3"/>
    <dgm:cxn modelId="{C0049BF1-51F6-499E-BFD1-F08445F0B93B}" type="presOf" srcId="{2737A113-A84B-453F-ABB0-2995661A5D82}" destId="{8F14540D-BE65-4F04-A261-56E8059C6A8D}" srcOrd="1" destOrd="0" presId="urn:microsoft.com/office/officeart/2005/8/layout/bProcess3"/>
    <dgm:cxn modelId="{880A1410-7347-4C3C-94B3-0A4390A55FD5}" type="presOf" srcId="{2737A113-A84B-453F-ABB0-2995661A5D82}" destId="{059774A0-9DB3-4495-A1C9-229349AD5855}" srcOrd="0" destOrd="0" presId="urn:microsoft.com/office/officeart/2005/8/layout/bProcess3"/>
    <dgm:cxn modelId="{50A924E2-92F4-4317-BE3C-922DB93965E4}" type="presOf" srcId="{567B310E-4BF8-48CD-99F7-EA472E2732B5}" destId="{52799117-9F3E-4459-8F6C-AE905A3624B9}" srcOrd="1" destOrd="0" presId="urn:microsoft.com/office/officeart/2005/8/layout/bProcess3"/>
    <dgm:cxn modelId="{3A1D156B-27D5-4F16-9599-0D3FF0B33F18}" srcId="{96E776D0-FE14-4E37-93A7-40C38DBDFC6A}" destId="{1998FB04-D61A-4481-90BB-BEE315404202}" srcOrd="6" destOrd="0" parTransId="{AA7BD2F2-1218-4E80-8209-7E030432B496}" sibTransId="{39BFE72F-79D5-40D0-B314-D5E31CB927B2}"/>
    <dgm:cxn modelId="{E82B86F2-665E-4AB5-87AA-EDAEE39ADF6D}" type="presOf" srcId="{5872DFBA-AB6B-43F2-BF2F-E7D60EA2122F}" destId="{37592D5B-9B7C-4338-8A1E-7FFDF58B6F87}" srcOrd="1" destOrd="0" presId="urn:microsoft.com/office/officeart/2005/8/layout/bProcess3"/>
    <dgm:cxn modelId="{49E583D3-1A07-4AA3-9505-EC05A9CF3437}" type="presOf" srcId="{569E0058-802A-4922-A1DE-02AE1F61DF3D}" destId="{CAFD4B5E-07B5-4AD5-BF2F-B7FDF8E1B104}" srcOrd="0" destOrd="0" presId="urn:microsoft.com/office/officeart/2005/8/layout/bProcess3"/>
    <dgm:cxn modelId="{59D57B7D-8F25-4D1D-8A9D-5D6BA3515CBB}" srcId="{96E776D0-FE14-4E37-93A7-40C38DBDFC6A}" destId="{4D4DD5FA-289D-4AFF-9F7A-58809B968EE0}" srcOrd="1" destOrd="0" parTransId="{5AC47597-FBF1-4DB4-8E43-336492396734}" sibTransId="{567B310E-4BF8-48CD-99F7-EA472E2732B5}"/>
    <dgm:cxn modelId="{979A7AC1-FC2C-436C-8A6F-094B8B5E572B}" type="presOf" srcId="{0DE32CD5-F690-4CFC-914E-31056E2A5D5F}" destId="{32E56C5C-6F5E-4AC5-A198-DDE89C17CA6C}" srcOrd="0" destOrd="0" presId="urn:microsoft.com/office/officeart/2005/8/layout/bProcess3"/>
    <dgm:cxn modelId="{74F6FBE0-2EF1-499B-B2D4-C9365784F98E}" srcId="{96E776D0-FE14-4E37-93A7-40C38DBDFC6A}" destId="{6EEBCDEB-B9B9-4326-AF2F-F656875DF825}" srcOrd="3" destOrd="0" parTransId="{A577DB34-B97F-445C-8116-C6BCD80829B4}" sibTransId="{0DE32CD5-F690-4CFC-914E-31056E2A5D5F}"/>
    <dgm:cxn modelId="{B282A8E5-62D4-436F-895D-4D3B19EED3D5}" type="presOf" srcId="{5872DFBA-AB6B-43F2-BF2F-E7D60EA2122F}" destId="{B3CCB177-EA6D-4635-9166-B099617D45C5}" srcOrd="0" destOrd="0" presId="urn:microsoft.com/office/officeart/2005/8/layout/bProcess3"/>
    <dgm:cxn modelId="{3FFBC9D5-F621-4284-AC4A-84C672EB2E31}" srcId="{96E776D0-FE14-4E37-93A7-40C38DBDFC6A}" destId="{E3779283-5CB7-474D-B3C0-055C7586CDA4}" srcOrd="5" destOrd="0" parTransId="{93D616D8-5AC7-485E-A866-82496F6ED62C}" sibTransId="{5872DFBA-AB6B-43F2-BF2F-E7D60EA2122F}"/>
    <dgm:cxn modelId="{D3383CE7-0958-45DF-9F84-CBC2D83F07BC}" type="presOf" srcId="{6360EC4F-3918-4610-9763-E40122CF948C}" destId="{D0404279-4311-43EA-9847-D20CC73272B0}" srcOrd="0" destOrd="0" presId="urn:microsoft.com/office/officeart/2005/8/layout/bProcess3"/>
    <dgm:cxn modelId="{873B3700-836E-4BF5-8D89-739F9C26AA14}" type="presOf" srcId="{88C26927-5979-4109-B244-B59206B7E147}" destId="{9F888533-DBF4-4D65-8348-8F7F01F18BF6}" srcOrd="0" destOrd="0" presId="urn:microsoft.com/office/officeart/2005/8/layout/bProcess3"/>
    <dgm:cxn modelId="{6E21F138-30C1-4148-A8BF-F390F0BCC5B9}" type="presOf" srcId="{88C26927-5979-4109-B244-B59206B7E147}" destId="{1FC8937E-D1A8-49FA-BA9C-88F1ED1F2CC0}" srcOrd="1" destOrd="0" presId="urn:microsoft.com/office/officeart/2005/8/layout/bProcess3"/>
    <dgm:cxn modelId="{46EDACBA-B792-4729-8A07-C08B0EB93A4B}" type="presParOf" srcId="{7F445C96-41A6-4023-872E-A3777648C013}" destId="{CAFD4B5E-07B5-4AD5-BF2F-B7FDF8E1B104}" srcOrd="0" destOrd="0" presId="urn:microsoft.com/office/officeart/2005/8/layout/bProcess3"/>
    <dgm:cxn modelId="{37A2BEA1-95E3-48B9-B362-6DC7907086D9}" type="presParOf" srcId="{7F445C96-41A6-4023-872E-A3777648C013}" destId="{9F888533-DBF4-4D65-8348-8F7F01F18BF6}" srcOrd="1" destOrd="0" presId="urn:microsoft.com/office/officeart/2005/8/layout/bProcess3"/>
    <dgm:cxn modelId="{9777AD3A-3C93-48F5-8EFD-860E84080728}" type="presParOf" srcId="{9F888533-DBF4-4D65-8348-8F7F01F18BF6}" destId="{1FC8937E-D1A8-49FA-BA9C-88F1ED1F2CC0}" srcOrd="0" destOrd="0" presId="urn:microsoft.com/office/officeart/2005/8/layout/bProcess3"/>
    <dgm:cxn modelId="{1AA1864A-36D3-4844-9346-C78186B124F6}" type="presParOf" srcId="{7F445C96-41A6-4023-872E-A3777648C013}" destId="{ED47F52B-A476-43CC-9DB7-5BF316BB416B}" srcOrd="2" destOrd="0" presId="urn:microsoft.com/office/officeart/2005/8/layout/bProcess3"/>
    <dgm:cxn modelId="{8F25A451-5621-4D8A-8CB6-5501FDA1B5E1}" type="presParOf" srcId="{7F445C96-41A6-4023-872E-A3777648C013}" destId="{02B1D71C-7560-48A4-B109-E9DE46064A3A}" srcOrd="3" destOrd="0" presId="urn:microsoft.com/office/officeart/2005/8/layout/bProcess3"/>
    <dgm:cxn modelId="{A4468EB0-D247-41D1-8614-94D10ED614CC}" type="presParOf" srcId="{02B1D71C-7560-48A4-B109-E9DE46064A3A}" destId="{52799117-9F3E-4459-8F6C-AE905A3624B9}" srcOrd="0" destOrd="0" presId="urn:microsoft.com/office/officeart/2005/8/layout/bProcess3"/>
    <dgm:cxn modelId="{D80F0DAF-B45B-46ED-AF90-C5992B41585A}" type="presParOf" srcId="{7F445C96-41A6-4023-872E-A3777648C013}" destId="{D0404279-4311-43EA-9847-D20CC73272B0}" srcOrd="4" destOrd="0" presId="urn:microsoft.com/office/officeart/2005/8/layout/bProcess3"/>
    <dgm:cxn modelId="{BEF5AAD4-686F-41D3-9B80-2AA81359AE27}" type="presParOf" srcId="{7F445C96-41A6-4023-872E-A3777648C013}" destId="{37EEAA1A-C685-4CBB-A3AF-4E545D75B2F3}" srcOrd="5" destOrd="0" presId="urn:microsoft.com/office/officeart/2005/8/layout/bProcess3"/>
    <dgm:cxn modelId="{4F6C945D-0712-4166-ACC5-D8746E2D6909}" type="presParOf" srcId="{37EEAA1A-C685-4CBB-A3AF-4E545D75B2F3}" destId="{4D567607-B2F9-4A5C-9EE9-419759AA109B}" srcOrd="0" destOrd="0" presId="urn:microsoft.com/office/officeart/2005/8/layout/bProcess3"/>
    <dgm:cxn modelId="{8C0507A2-808A-4A3E-86E2-CEC1E60D9E9F}" type="presParOf" srcId="{7F445C96-41A6-4023-872E-A3777648C013}" destId="{77E9FDFE-0820-4C5B-8B7C-CAE6601B1BCF}" srcOrd="6" destOrd="0" presId="urn:microsoft.com/office/officeart/2005/8/layout/bProcess3"/>
    <dgm:cxn modelId="{84991418-01A5-4495-A155-32484A2C0C1D}" type="presParOf" srcId="{7F445C96-41A6-4023-872E-A3777648C013}" destId="{32E56C5C-6F5E-4AC5-A198-DDE89C17CA6C}" srcOrd="7" destOrd="0" presId="urn:microsoft.com/office/officeart/2005/8/layout/bProcess3"/>
    <dgm:cxn modelId="{31C9FE76-2D7D-4ACF-A602-DBACDCE1CDF5}" type="presParOf" srcId="{32E56C5C-6F5E-4AC5-A198-DDE89C17CA6C}" destId="{2C0C7AC4-A38F-42A4-8128-AC7EAB81575D}" srcOrd="0" destOrd="0" presId="urn:microsoft.com/office/officeart/2005/8/layout/bProcess3"/>
    <dgm:cxn modelId="{142EAAC9-0493-40E4-8A8A-C18E74844D35}" type="presParOf" srcId="{7F445C96-41A6-4023-872E-A3777648C013}" destId="{5EE7DAC9-7E19-4911-9570-AE3C178BB17B}" srcOrd="8" destOrd="0" presId="urn:microsoft.com/office/officeart/2005/8/layout/bProcess3"/>
    <dgm:cxn modelId="{106678C1-8FBA-42F2-BA16-3CA9ECAD96CF}" type="presParOf" srcId="{7F445C96-41A6-4023-872E-A3777648C013}" destId="{059774A0-9DB3-4495-A1C9-229349AD5855}" srcOrd="9" destOrd="0" presId="urn:microsoft.com/office/officeart/2005/8/layout/bProcess3"/>
    <dgm:cxn modelId="{5F8F587C-E383-4C11-908C-232AFFDAD9EB}" type="presParOf" srcId="{059774A0-9DB3-4495-A1C9-229349AD5855}" destId="{8F14540D-BE65-4F04-A261-56E8059C6A8D}" srcOrd="0" destOrd="0" presId="urn:microsoft.com/office/officeart/2005/8/layout/bProcess3"/>
    <dgm:cxn modelId="{610A94DF-B99F-431F-A683-F0258FF045F7}" type="presParOf" srcId="{7F445C96-41A6-4023-872E-A3777648C013}" destId="{2542C817-96A8-4726-99C1-A1754585454D}" srcOrd="10" destOrd="0" presId="urn:microsoft.com/office/officeart/2005/8/layout/bProcess3"/>
    <dgm:cxn modelId="{2FEBD34F-701B-4B10-85ED-DF3ADBD2381C}" type="presParOf" srcId="{7F445C96-41A6-4023-872E-A3777648C013}" destId="{B3CCB177-EA6D-4635-9166-B099617D45C5}" srcOrd="11" destOrd="0" presId="urn:microsoft.com/office/officeart/2005/8/layout/bProcess3"/>
    <dgm:cxn modelId="{C5B23886-5B9E-44DB-9D27-1A9AE2966C17}" type="presParOf" srcId="{B3CCB177-EA6D-4635-9166-B099617D45C5}" destId="{37592D5B-9B7C-4338-8A1E-7FFDF58B6F87}" srcOrd="0" destOrd="0" presId="urn:microsoft.com/office/officeart/2005/8/layout/bProcess3"/>
    <dgm:cxn modelId="{2446E20C-A3A9-46A2-8C49-E75966A5AE71}" type="presParOf" srcId="{7F445C96-41A6-4023-872E-A3777648C013}" destId="{CBDF84A5-13B6-4197-AC60-1C5F8C45A6A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88533-DBF4-4D65-8348-8F7F01F18BF6}">
      <dsp:nvSpPr>
        <dsp:cNvPr id="0" name=""/>
        <dsp:cNvSpPr/>
      </dsp:nvSpPr>
      <dsp:spPr>
        <a:xfrm>
          <a:off x="2239447" y="1159052"/>
          <a:ext cx="4608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518" y="45720"/>
              </a:lnTo>
              <a:lnTo>
                <a:pt x="247518" y="58790"/>
              </a:lnTo>
              <a:lnTo>
                <a:pt x="460836" y="5879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457576" y="1202195"/>
        <a:ext cx="24580" cy="5154"/>
      </dsp:txXfrm>
    </dsp:sp>
    <dsp:sp modelId="{CAFD4B5E-07B5-4AD5-BF2F-B7FDF8E1B104}">
      <dsp:nvSpPr>
        <dsp:cNvPr id="0" name=""/>
        <dsp:cNvSpPr/>
      </dsp:nvSpPr>
      <dsp:spPr>
        <a:xfrm>
          <a:off x="7" y="532400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10:00</a:t>
          </a: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開始</a:t>
          </a:r>
          <a:endParaRPr lang="en-US" altLang="zh-TW" sz="28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7" y="532400"/>
        <a:ext cx="2241239" cy="1344743"/>
      </dsp:txXfrm>
    </dsp:sp>
    <dsp:sp modelId="{02B1D71C-7560-48A4-B109-E9DE46064A3A}">
      <dsp:nvSpPr>
        <dsp:cNvPr id="0" name=""/>
        <dsp:cNvSpPr/>
      </dsp:nvSpPr>
      <dsp:spPr>
        <a:xfrm>
          <a:off x="4972124" y="1145995"/>
          <a:ext cx="5110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1848"/>
              </a:moveTo>
              <a:lnTo>
                <a:pt x="272609" y="71848"/>
              </a:lnTo>
              <a:lnTo>
                <a:pt x="272609" y="45720"/>
              </a:lnTo>
              <a:lnTo>
                <a:pt x="511018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35638"/>
              <a:satOff val="-8179"/>
              <a:lumOff val="1320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14077" y="1189137"/>
        <a:ext cx="27112" cy="5154"/>
      </dsp:txXfrm>
    </dsp:sp>
    <dsp:sp modelId="{ED47F52B-A476-43CC-9DB7-5BF316BB416B}">
      <dsp:nvSpPr>
        <dsp:cNvPr id="0" name=""/>
        <dsp:cNvSpPr/>
      </dsp:nvSpPr>
      <dsp:spPr>
        <a:xfrm>
          <a:off x="2732684" y="545471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18985"/>
                <a:satOff val="-7627"/>
                <a:lumOff val="14801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118985"/>
                <a:satOff val="-7627"/>
                <a:lumOff val="1480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叢林吼吼樹屋</a:t>
          </a:r>
          <a:endParaRPr lang="zh-TW" altLang="en-US" sz="28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2732684" y="545471"/>
        <a:ext cx="2241239" cy="1344743"/>
      </dsp:txXfrm>
    </dsp:sp>
    <dsp:sp modelId="{37EEAA1A-C685-4CBB-A3AF-4E545D75B2F3}">
      <dsp:nvSpPr>
        <dsp:cNvPr id="0" name=""/>
        <dsp:cNvSpPr/>
      </dsp:nvSpPr>
      <dsp:spPr>
        <a:xfrm>
          <a:off x="7754982" y="1145995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71275"/>
              <a:satOff val="-16358"/>
              <a:lumOff val="2640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984537" y="1189137"/>
        <a:ext cx="25774" cy="5154"/>
      </dsp:txXfrm>
    </dsp:sp>
    <dsp:sp modelId="{D0404279-4311-43EA-9847-D20CC73272B0}">
      <dsp:nvSpPr>
        <dsp:cNvPr id="0" name=""/>
        <dsp:cNvSpPr/>
      </dsp:nvSpPr>
      <dsp:spPr>
        <a:xfrm>
          <a:off x="5515542" y="519343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237970"/>
                <a:satOff val="-15253"/>
                <a:lumOff val="29603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37970"/>
                <a:satOff val="-15253"/>
                <a:lumOff val="2960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尋寶船</a:t>
          </a:r>
          <a:b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</a:br>
          <a:endParaRPr lang="zh-TW" altLang="en-US" sz="28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5515542" y="519343"/>
        <a:ext cx="2241239" cy="1344743"/>
      </dsp:txXfrm>
    </dsp:sp>
    <dsp:sp modelId="{32E56C5C-6F5E-4AC5-A198-DDE89C17CA6C}">
      <dsp:nvSpPr>
        <dsp:cNvPr id="0" name=""/>
        <dsp:cNvSpPr/>
      </dsp:nvSpPr>
      <dsp:spPr>
        <a:xfrm>
          <a:off x="1122712" y="1862287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406913"/>
              <a:satOff val="-24537"/>
              <a:lumOff val="396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50644" y="2102152"/>
        <a:ext cx="414311" cy="5154"/>
      </dsp:txXfrm>
    </dsp:sp>
    <dsp:sp modelId="{77E9FDFE-0820-4C5B-8B7C-CAE6601B1BCF}">
      <dsp:nvSpPr>
        <dsp:cNvPr id="0" name=""/>
        <dsp:cNvSpPr/>
      </dsp:nvSpPr>
      <dsp:spPr>
        <a:xfrm>
          <a:off x="8272267" y="519343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356955"/>
                <a:satOff val="-22880"/>
                <a:lumOff val="44404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356955"/>
                <a:satOff val="-22880"/>
                <a:lumOff val="4440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摩天輪</a:t>
          </a:r>
          <a:b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</a:br>
          <a:endParaRPr lang="zh-TW" altLang="en-US" sz="28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8272267" y="519343"/>
        <a:ext cx="2241239" cy="1344743"/>
      </dsp:txXfrm>
    </dsp:sp>
    <dsp:sp modelId="{059774A0-9DB3-4495-A1C9-229349AD5855}">
      <dsp:nvSpPr>
        <dsp:cNvPr id="0" name=""/>
        <dsp:cNvSpPr/>
      </dsp:nvSpPr>
      <dsp:spPr>
        <a:xfrm>
          <a:off x="2241532" y="3006224"/>
          <a:ext cx="5728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2809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271275"/>
              <a:satOff val="-16358"/>
              <a:lumOff val="2640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512851" y="3049367"/>
        <a:ext cx="30170" cy="5154"/>
      </dsp:txXfrm>
    </dsp:sp>
    <dsp:sp modelId="{5EE7DAC9-7E19-4911-9570-AE3C178BB17B}">
      <dsp:nvSpPr>
        <dsp:cNvPr id="0" name=""/>
        <dsp:cNvSpPr/>
      </dsp:nvSpPr>
      <dsp:spPr>
        <a:xfrm>
          <a:off x="2092" y="2379572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356955"/>
                <a:satOff val="-22880"/>
                <a:lumOff val="44404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356955"/>
                <a:satOff val="-22880"/>
                <a:lumOff val="4440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小飛龍</a:t>
          </a:r>
          <a:endParaRPr lang="zh-TW" altLang="en-US" sz="28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2092" y="2379572"/>
        <a:ext cx="2241239" cy="1344743"/>
      </dsp:txXfrm>
    </dsp:sp>
    <dsp:sp modelId="{B3CCB177-EA6D-4635-9166-B099617D45C5}">
      <dsp:nvSpPr>
        <dsp:cNvPr id="0" name=""/>
        <dsp:cNvSpPr/>
      </dsp:nvSpPr>
      <dsp:spPr>
        <a:xfrm>
          <a:off x="5086181" y="3006224"/>
          <a:ext cx="3969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6961" y="45720"/>
              </a:lnTo>
            </a:path>
          </a:pathLst>
        </a:custGeom>
        <a:noFill/>
        <a:ln w="9525" cap="flat" cmpd="sng" algn="ctr">
          <a:solidFill>
            <a:schemeClr val="accent2">
              <a:shade val="90000"/>
              <a:hueOff val="-135638"/>
              <a:satOff val="-8179"/>
              <a:lumOff val="1320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273972" y="3049367"/>
        <a:ext cx="21378" cy="5154"/>
      </dsp:txXfrm>
    </dsp:sp>
    <dsp:sp modelId="{2542C817-96A8-4726-99C1-A1754585454D}">
      <dsp:nvSpPr>
        <dsp:cNvPr id="0" name=""/>
        <dsp:cNvSpPr/>
      </dsp:nvSpPr>
      <dsp:spPr>
        <a:xfrm>
          <a:off x="2846741" y="2379572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237970"/>
                <a:satOff val="-15253"/>
                <a:lumOff val="29603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237970"/>
                <a:satOff val="-15253"/>
                <a:lumOff val="2960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午餐時間</a:t>
          </a:r>
          <a:endParaRPr lang="en-US" altLang="zh-TW" sz="28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2846741" y="2379572"/>
        <a:ext cx="2241239" cy="1344743"/>
      </dsp:txXfrm>
    </dsp:sp>
    <dsp:sp modelId="{CBDF84A5-13B6-4197-AC60-1C5F8C45A6AE}">
      <dsp:nvSpPr>
        <dsp:cNvPr id="0" name=""/>
        <dsp:cNvSpPr/>
      </dsp:nvSpPr>
      <dsp:spPr>
        <a:xfrm>
          <a:off x="5515542" y="2379572"/>
          <a:ext cx="2241239" cy="134474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shade val="50000"/>
                <a:hueOff val="-118985"/>
                <a:satOff val="-7627"/>
                <a:lumOff val="14801"/>
                <a:alphaOff val="0"/>
                <a:shade val="74000"/>
                <a:satMod val="130000"/>
                <a:lumMod val="90000"/>
              </a:schemeClr>
              <a:schemeClr val="accent2">
                <a:shade val="50000"/>
                <a:hueOff val="-118985"/>
                <a:satOff val="-7627"/>
                <a:lumOff val="1480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室內遊樂場</a:t>
          </a:r>
          <a:endParaRPr lang="zh-TW" altLang="en-US" sz="28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5515542" y="2379572"/>
        <a:ext cx="2241239" cy="1344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0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7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19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2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32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11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09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71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09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93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0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2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252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8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9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0AFA2-0AB4-4DB0-9874-1F02C1E2AB72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C4F5E-CB2C-4284-93AF-AEC7ED71AA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3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兒童新樂園一日遊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  <a:cs typeface="+mj-cs"/>
              </a:rPr>
              <a:t>作者</a:t>
            </a:r>
            <a:r>
              <a:rPr lang="en-US" altLang="zh-TW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  <a:cs typeface="+mj-cs"/>
              </a:rPr>
              <a:t>: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  <a:cs typeface="+mj-cs"/>
              </a:rPr>
              <a:t>歐哲廣</a:t>
            </a:r>
            <a:endParaRPr lang="en-US" altLang="zh-TW" sz="6000" dirty="0">
              <a:solidFill>
                <a:schemeClr val="accent2">
                  <a:lumMod val="75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12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                              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行程規劃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569599"/>
              </p:ext>
            </p:extLst>
          </p:nvPr>
        </p:nvGraphicFramePr>
        <p:xfrm>
          <a:off x="838200" y="1933303"/>
          <a:ext cx="10515600" cy="424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18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    </a:t>
            </a:r>
            <a:r>
              <a:rPr lang="zh-TW" altLang="en-US" sz="7200" dirty="0" smtClean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票價</a:t>
            </a:r>
            <a:endParaRPr lang="zh-TW" altLang="en-US" sz="7200" dirty="0">
              <a:solidFill>
                <a:schemeClr val="accent2">
                  <a:lumMod val="75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772227"/>
              </p:ext>
            </p:extLst>
          </p:nvPr>
        </p:nvGraphicFramePr>
        <p:xfrm>
          <a:off x="838200" y="2207623"/>
          <a:ext cx="10515600" cy="3500845"/>
        </p:xfrm>
        <a:graphic>
          <a:graphicData uri="http://schemas.openxmlformats.org/drawingml/2006/table">
            <a:tbl>
              <a:tblPr/>
              <a:tblGrid>
                <a:gridCol w="1577340">
                  <a:extLst>
                    <a:ext uri="{9D8B030D-6E8A-4147-A177-3AD203B41FA5}">
                      <a16:colId xmlns:a16="http://schemas.microsoft.com/office/drawing/2014/main" val="320673002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383723107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92292958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504889545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497808584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29756825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17038229"/>
                    </a:ext>
                  </a:extLst>
                </a:gridCol>
              </a:tblGrid>
              <a:tr h="64780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門票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【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適用紙本五倍券及數位五倍券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】</a:t>
                      </a:r>
                      <a:endParaRPr lang="zh-TW" altLang="en-US" dirty="0">
                        <a:latin typeface="文鼎甜妞體P" panose="020B0602010101010101" pitchFamily="34" charset="-120"/>
                        <a:ea typeface="文鼎甜妞體P" panose="020B0602010101010101" pitchFamily="34" charset="-120"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園區自營遊樂設施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委外小型遊樂設施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小小水樂園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夏季開放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  <a:b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995702"/>
                  </a:ext>
                </a:extLst>
              </a:tr>
              <a:tr h="15574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優待票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(5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團體票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(7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折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16889"/>
                  </a:ext>
                </a:extLst>
              </a:tr>
              <a:tr h="64780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票價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(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元，含稅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人</a:t>
                      </a:r>
                      <a:b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</a:b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30 (7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項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14198"/>
                  </a:ext>
                </a:extLst>
              </a:tr>
              <a:tr h="6478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20 (8</a:t>
                      </a:r>
                      <a:r>
                        <a:rPr lang="zh-TW" altLang="en-US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項</a:t>
                      </a:r>
                      <a:r>
                        <a:rPr lang="en-US" altLang="zh-TW" dirty="0">
                          <a:latin typeface="文鼎甜妞體P" panose="020B0602010101010101" pitchFamily="34" charset="-120"/>
                          <a:ea typeface="文鼎甜妞體P" panose="020B0602010101010101" pitchFamily="34" charset="-120"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11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4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        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尋寶船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仿木造古戰船的造型，以左右擺盪凌空飛渡，體驗離心力的刺激感</a:t>
            </a:r>
          </a:p>
        </p:txBody>
      </p:sp>
      <p:pic>
        <p:nvPicPr>
          <p:cNvPr id="2050" name="Picture 2" descr="尋寶船(海盜船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0" y="3358356"/>
            <a:ext cx="2286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6710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                   </a:t>
            </a:r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森林吼吼樹屋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叢林樹屋為造型，座艙可上下昇降，體驗自由落體速度快感</a:t>
            </a:r>
          </a:p>
        </p:txBody>
      </p:sp>
      <p:pic>
        <p:nvPicPr>
          <p:cNvPr id="4099" name="Picture 3" descr="叢林吼吼樹屋(自由落體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750" y="3358356"/>
            <a:ext cx="2286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54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7983" y="587828"/>
            <a:ext cx="10071463" cy="1580606"/>
          </a:xfrm>
        </p:spPr>
        <p:txBody>
          <a:bodyPr>
            <a:noAutofit/>
          </a:bodyPr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兒童新樂園微電影</a:t>
            </a:r>
            <a:b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</a:br>
            <a:endParaRPr lang="zh-TW" altLang="en-US" sz="6000" dirty="0">
              <a:solidFill>
                <a:schemeClr val="accent2">
                  <a:lumMod val="75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1236" y="1495697"/>
            <a:ext cx="9204959" cy="51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資料來源</a:t>
            </a:r>
            <a:r>
              <a:rPr lang="en-US" altLang="zh-TW" dirty="0" smtClean="0">
                <a:latin typeface="文鼎中圓" panose="020B0609010101010101" pitchFamily="49" charset="-120"/>
                <a:ea typeface="文鼎中圓" panose="020B0609010101010101" pitchFamily="49" charset="-120"/>
              </a:rPr>
              <a:t>:</a:t>
            </a:r>
            <a:endParaRPr lang="zh-TW" altLang="en-US" dirty="0"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48640" y="3509963"/>
            <a:ext cx="10789920" cy="1284105"/>
          </a:xfrm>
        </p:spPr>
        <p:txBody>
          <a:bodyPr/>
          <a:lstStyle/>
          <a:p>
            <a:r>
              <a:rPr lang="en-US" altLang="zh-TW" dirty="0"/>
              <a:t>https://www.tcap.taipei/cp.aspx?n=57F1A46B66881160&amp;s=40099B55372ED816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82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185</Words>
  <Application>Microsoft Office PowerPoint</Application>
  <PresentationFormat>寬螢幕</PresentationFormat>
  <Paragraphs>34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文鼎中圓</vt:lpstr>
      <vt:lpstr>文鼎空疊圓</vt:lpstr>
      <vt:lpstr>文鼎甜妞體P</vt:lpstr>
      <vt:lpstr>微軟正黑體</vt:lpstr>
      <vt:lpstr>新細明體</vt:lpstr>
      <vt:lpstr>Arial</vt:lpstr>
      <vt:lpstr>Garamond</vt:lpstr>
      <vt:lpstr>有機</vt:lpstr>
      <vt:lpstr>兒童新樂園一日遊</vt:lpstr>
      <vt:lpstr>                              行程規劃</vt:lpstr>
      <vt:lpstr>                                    票價</vt:lpstr>
      <vt:lpstr>                                  尋寶船</vt:lpstr>
      <vt:lpstr>                          森林吼吼樹屋</vt:lpstr>
      <vt:lpstr>兒童新樂園微電影 </vt:lpstr>
      <vt:lpstr>資料來源: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9</cp:revision>
  <dcterms:created xsi:type="dcterms:W3CDTF">2021-12-28T06:39:02Z</dcterms:created>
  <dcterms:modified xsi:type="dcterms:W3CDTF">2022-01-11T06:40:58Z</dcterms:modified>
</cp:coreProperties>
</file>