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386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8DE83-85D8-4DE8-83C4-7399CA61CD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1B99C91-0FE6-4BC3-B418-A4C35E1B732D}">
      <dgm:prSet phldrT="[文字]"/>
      <dgm:spPr/>
      <dgm:t>
        <a:bodyPr/>
        <a:lstStyle/>
        <a:p>
          <a:r>
            <a:rPr lang="en-US" altLang="zh-TW" dirty="0" smtClean="0"/>
            <a:t>10</a:t>
          </a:r>
          <a:r>
            <a:rPr lang="zh-TW" altLang="en-US" dirty="0" smtClean="0"/>
            <a:t>：</a:t>
          </a:r>
          <a:r>
            <a:rPr lang="en-US" altLang="zh-TW" dirty="0" smtClean="0"/>
            <a:t>00</a:t>
          </a:r>
          <a:endParaRPr lang="zh-TW" altLang="en-US" dirty="0"/>
        </a:p>
      </dgm:t>
    </dgm:pt>
    <dgm:pt modelId="{B3706639-48D5-4FE4-9E03-74112ED9E6FF}" type="parTrans" cxnId="{E6D4737D-CC1F-4655-A32B-1E1DEAD1D000}">
      <dgm:prSet/>
      <dgm:spPr/>
      <dgm:t>
        <a:bodyPr/>
        <a:lstStyle/>
        <a:p>
          <a:endParaRPr lang="zh-TW" altLang="en-US"/>
        </a:p>
      </dgm:t>
    </dgm:pt>
    <dgm:pt modelId="{01D41739-739E-413B-AAD5-C7DA30E37B09}" type="sibTrans" cxnId="{E6D4737D-CC1F-4655-A32B-1E1DEAD1D000}">
      <dgm:prSet/>
      <dgm:spPr/>
      <dgm:t>
        <a:bodyPr/>
        <a:lstStyle/>
        <a:p>
          <a:endParaRPr lang="zh-TW" altLang="en-US"/>
        </a:p>
      </dgm:t>
    </dgm:pt>
    <dgm:pt modelId="{E3F4E205-73E1-4586-AE37-16E122F65A60}">
      <dgm:prSet phldrT="[文字]"/>
      <dgm:spPr/>
      <dgm:t>
        <a:bodyPr/>
        <a:lstStyle/>
        <a:p>
          <a:r>
            <a:rPr lang="zh-TW" altLang="en-US" dirty="0" smtClean="0"/>
            <a:t>吃午餐</a:t>
          </a:r>
          <a:endParaRPr lang="zh-TW" altLang="en-US" dirty="0"/>
        </a:p>
      </dgm:t>
    </dgm:pt>
    <dgm:pt modelId="{74C0F286-70F7-48EE-80A5-04E3EDEB4930}" type="parTrans" cxnId="{9FDB4238-87E4-4C3A-9DE8-63690F559503}">
      <dgm:prSet/>
      <dgm:spPr/>
      <dgm:t>
        <a:bodyPr/>
        <a:lstStyle/>
        <a:p>
          <a:endParaRPr lang="zh-TW" altLang="en-US"/>
        </a:p>
      </dgm:t>
    </dgm:pt>
    <dgm:pt modelId="{D0F55524-5D20-462E-8E02-0433DBEF5E1F}" type="sibTrans" cxnId="{9FDB4238-87E4-4C3A-9DE8-63690F559503}">
      <dgm:prSet/>
      <dgm:spPr/>
      <dgm:t>
        <a:bodyPr/>
        <a:lstStyle/>
        <a:p>
          <a:endParaRPr lang="zh-TW" altLang="en-US"/>
        </a:p>
      </dgm:t>
    </dgm:pt>
    <dgm:pt modelId="{41495845-E605-4503-8A7F-D11F8CAE6CC4}">
      <dgm:prSet phldrT="[文字]"/>
      <dgm:spPr/>
      <dgm:t>
        <a:bodyPr/>
        <a:lstStyle/>
        <a:p>
          <a:r>
            <a:rPr lang="zh-TW" altLang="en-US" smtClean="0"/>
            <a:t>回家</a:t>
          </a:r>
          <a:endParaRPr lang="zh-TW" altLang="en-US" dirty="0"/>
        </a:p>
      </dgm:t>
    </dgm:pt>
    <dgm:pt modelId="{A73260C5-673F-489D-B33B-957E8100A942}" type="parTrans" cxnId="{0F2091CF-51A9-4BAB-A147-DCB7EE3B220A}">
      <dgm:prSet/>
      <dgm:spPr/>
      <dgm:t>
        <a:bodyPr/>
        <a:lstStyle/>
        <a:p>
          <a:endParaRPr lang="zh-TW" altLang="en-US"/>
        </a:p>
      </dgm:t>
    </dgm:pt>
    <dgm:pt modelId="{B9BA2428-8082-4E08-A998-BD9AB1C8DB2D}" type="sibTrans" cxnId="{0F2091CF-51A9-4BAB-A147-DCB7EE3B220A}">
      <dgm:prSet/>
      <dgm:spPr/>
      <dgm:t>
        <a:bodyPr/>
        <a:lstStyle/>
        <a:p>
          <a:endParaRPr lang="zh-TW" altLang="en-US"/>
        </a:p>
      </dgm:t>
    </dgm:pt>
    <dgm:pt modelId="{CF0AC57F-5D16-4441-A300-2F4B3B261AFF}">
      <dgm:prSet phldrT="[文字]"/>
      <dgm:spPr/>
      <dgm:t>
        <a:bodyPr/>
        <a:lstStyle/>
        <a:p>
          <a:r>
            <a:rPr lang="zh-TW" altLang="en-US" dirty="0" smtClean="0"/>
            <a:t>森林哄哄樹屋</a:t>
          </a:r>
          <a:endParaRPr lang="zh-TW" altLang="en-US" dirty="0"/>
        </a:p>
      </dgm:t>
    </dgm:pt>
    <dgm:pt modelId="{30B969EF-59E7-466F-80FA-9251129E99DF}" type="parTrans" cxnId="{CB1B8E18-ECB5-4810-BCC4-EC58A3342C01}">
      <dgm:prSet/>
      <dgm:spPr/>
      <dgm:t>
        <a:bodyPr/>
        <a:lstStyle/>
        <a:p>
          <a:endParaRPr lang="zh-TW" altLang="en-US"/>
        </a:p>
      </dgm:t>
    </dgm:pt>
    <dgm:pt modelId="{D5F8B0AE-2CEE-44FD-93E9-33494963A13C}" type="sibTrans" cxnId="{CB1B8E18-ECB5-4810-BCC4-EC58A3342C01}">
      <dgm:prSet/>
      <dgm:spPr/>
      <dgm:t>
        <a:bodyPr/>
        <a:lstStyle/>
        <a:p>
          <a:endParaRPr lang="zh-TW" altLang="en-US"/>
        </a:p>
      </dgm:t>
    </dgm:pt>
    <dgm:pt modelId="{E3DE6BF1-8399-4F2B-A9FE-84CAF29C38D5}">
      <dgm:prSet phldrT="[文字]"/>
      <dgm:spPr/>
      <dgm:t>
        <a:bodyPr/>
        <a:lstStyle/>
        <a:p>
          <a:r>
            <a:rPr lang="zh-TW" altLang="en-US" dirty="0" smtClean="0"/>
            <a:t>尋寶船</a:t>
          </a:r>
          <a:endParaRPr lang="zh-TW" altLang="en-US" dirty="0"/>
        </a:p>
      </dgm:t>
    </dgm:pt>
    <dgm:pt modelId="{68DE8336-527D-452B-AE5C-F4A03F034270}" type="parTrans" cxnId="{3519C4C6-1821-4737-B90D-BD691B9E3283}">
      <dgm:prSet/>
      <dgm:spPr/>
      <dgm:t>
        <a:bodyPr/>
        <a:lstStyle/>
        <a:p>
          <a:endParaRPr lang="zh-TW" altLang="en-US"/>
        </a:p>
      </dgm:t>
    </dgm:pt>
    <dgm:pt modelId="{F91F10F5-3535-428E-B0C5-8E6C31FF36DF}" type="sibTrans" cxnId="{3519C4C6-1821-4737-B90D-BD691B9E3283}">
      <dgm:prSet/>
      <dgm:spPr/>
      <dgm:t>
        <a:bodyPr/>
        <a:lstStyle/>
        <a:p>
          <a:endParaRPr lang="zh-TW" altLang="en-US"/>
        </a:p>
      </dgm:t>
    </dgm:pt>
    <dgm:pt modelId="{831AEBC5-5FD8-4DB6-A160-1D583BFE3B56}">
      <dgm:prSet phldrT="[文字]"/>
      <dgm:spPr/>
      <dgm:t>
        <a:bodyPr/>
        <a:lstStyle/>
        <a:p>
          <a:r>
            <a:rPr lang="zh-TW" altLang="en-US" dirty="0" smtClean="0"/>
            <a:t>小飛龍</a:t>
          </a:r>
          <a:endParaRPr lang="zh-TW" altLang="en-US" dirty="0"/>
        </a:p>
      </dgm:t>
    </dgm:pt>
    <dgm:pt modelId="{B23A1581-9342-471B-AA30-D74B6480896B}" type="parTrans" cxnId="{1EB7060D-7B44-490E-ABA3-891FCA93AB52}">
      <dgm:prSet/>
      <dgm:spPr/>
      <dgm:t>
        <a:bodyPr/>
        <a:lstStyle/>
        <a:p>
          <a:endParaRPr lang="zh-TW" altLang="en-US"/>
        </a:p>
      </dgm:t>
    </dgm:pt>
    <dgm:pt modelId="{139CEE52-9D89-46E9-BC1F-47707909CD65}" type="sibTrans" cxnId="{1EB7060D-7B44-490E-ABA3-891FCA93AB52}">
      <dgm:prSet/>
      <dgm:spPr/>
      <dgm:t>
        <a:bodyPr/>
        <a:lstStyle/>
        <a:p>
          <a:endParaRPr lang="zh-TW" altLang="en-US"/>
        </a:p>
      </dgm:t>
    </dgm:pt>
    <dgm:pt modelId="{70A0D3E3-8D09-4A62-9D08-C74448BA6AA7}" type="pres">
      <dgm:prSet presAssocID="{A478DE83-85D8-4DE8-83C4-7399CA61CDF7}" presName="Name0" presStyleCnt="0">
        <dgm:presLayoutVars>
          <dgm:dir/>
          <dgm:resizeHandles val="exact"/>
        </dgm:presLayoutVars>
      </dgm:prSet>
      <dgm:spPr/>
    </dgm:pt>
    <dgm:pt modelId="{8B955A0F-EF5C-4952-A4D1-702131F9CC18}" type="pres">
      <dgm:prSet presAssocID="{21B99C91-0FE6-4BC3-B418-A4C35E1B732D}" presName="node" presStyleLbl="node1" presStyleIdx="0" presStyleCnt="6" custAng="12359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EEEE0-ABCE-4AFB-A0D0-F2DD070686B1}" type="pres">
      <dgm:prSet presAssocID="{01D41739-739E-413B-AAD5-C7DA30E37B09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06A569F1-EAD7-4559-998A-4A53AE8E2FB7}" type="pres">
      <dgm:prSet presAssocID="{01D41739-739E-413B-AAD5-C7DA30E37B09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7B2CF802-DAD7-42F0-8967-CE93E3AFC23A}" type="pres">
      <dgm:prSet presAssocID="{CF0AC57F-5D16-4441-A300-2F4B3B261AFF}" presName="node" presStyleLbl="node1" presStyleIdx="1" presStyleCnt="6" custAng="4284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373D04-8950-4ADF-BC10-0862504D7B7C}" type="pres">
      <dgm:prSet presAssocID="{D5F8B0AE-2CEE-44FD-93E9-33494963A13C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FF3F87FE-D0A1-4A78-83E5-9F19B5FAB394}" type="pres">
      <dgm:prSet presAssocID="{D5F8B0AE-2CEE-44FD-93E9-33494963A13C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27957E9B-13CD-4639-8299-8F870E0F3C18}" type="pres">
      <dgm:prSet presAssocID="{E3DE6BF1-8399-4F2B-A9FE-84CAF29C38D5}" presName="node" presStyleLbl="node1" presStyleIdx="2" presStyleCnt="6" custAng="11639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A98DB5-B0F1-471A-8A65-2F8309FC657F}" type="pres">
      <dgm:prSet presAssocID="{F91F10F5-3535-428E-B0C5-8E6C31FF36DF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DF6CDD73-9544-4EDC-837D-C74A084B93BB}" type="pres">
      <dgm:prSet presAssocID="{F91F10F5-3535-428E-B0C5-8E6C31FF36DF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0467BE16-5F9E-485A-B948-B7630A5F4711}" type="pres">
      <dgm:prSet presAssocID="{831AEBC5-5FD8-4DB6-A160-1D583BFE3B56}" presName="node" presStyleLbl="node1" presStyleIdx="3" presStyleCnt="6" custAng="10685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1D6A59-F91B-42EA-8760-2CC48397712E}" type="pres">
      <dgm:prSet presAssocID="{139CEE52-9D89-46E9-BC1F-47707909CD65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ADF7A831-D43D-4DE0-BD31-4CA771FE95FD}" type="pres">
      <dgm:prSet presAssocID="{139CEE52-9D89-46E9-BC1F-47707909CD65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82F285E0-B64C-4260-B0B4-E83DFC73AD94}" type="pres">
      <dgm:prSet presAssocID="{E3F4E205-73E1-4586-AE37-16E122F65A60}" presName="node" presStyleLbl="node1" presStyleIdx="4" presStyleCnt="6" custAng="6756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84D0EF-555D-4892-BFEA-75DF951E0F39}" type="pres">
      <dgm:prSet presAssocID="{D0F55524-5D20-462E-8E02-0433DBEF5E1F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77B02EE9-C097-4334-9490-335E64906D5E}" type="pres">
      <dgm:prSet presAssocID="{D0F55524-5D20-462E-8E02-0433DBEF5E1F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AE18C346-86CD-4CBB-A832-B9A968ED0DE7}" type="pres">
      <dgm:prSet presAssocID="{41495845-E605-4503-8A7F-D11F8CAE6CC4}" presName="node" presStyleLbl="node1" presStyleIdx="5" presStyleCnt="6" custAng="20596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837451-5847-45DC-95B3-009EC7DC89C9}" type="presOf" srcId="{01D41739-739E-413B-AAD5-C7DA30E37B09}" destId="{06A569F1-EAD7-4559-998A-4A53AE8E2FB7}" srcOrd="1" destOrd="0" presId="urn:microsoft.com/office/officeart/2005/8/layout/process1"/>
    <dgm:cxn modelId="{E7B5EE3E-3479-4B5D-A4A1-135E724DD272}" type="presOf" srcId="{831AEBC5-5FD8-4DB6-A160-1D583BFE3B56}" destId="{0467BE16-5F9E-485A-B948-B7630A5F4711}" srcOrd="0" destOrd="0" presId="urn:microsoft.com/office/officeart/2005/8/layout/process1"/>
    <dgm:cxn modelId="{93475CDB-2011-4428-8791-AC3429A7A2F0}" type="presOf" srcId="{E3DE6BF1-8399-4F2B-A9FE-84CAF29C38D5}" destId="{27957E9B-13CD-4639-8299-8F870E0F3C18}" srcOrd="0" destOrd="0" presId="urn:microsoft.com/office/officeart/2005/8/layout/process1"/>
    <dgm:cxn modelId="{E6D4737D-CC1F-4655-A32B-1E1DEAD1D000}" srcId="{A478DE83-85D8-4DE8-83C4-7399CA61CDF7}" destId="{21B99C91-0FE6-4BC3-B418-A4C35E1B732D}" srcOrd="0" destOrd="0" parTransId="{B3706639-48D5-4FE4-9E03-74112ED9E6FF}" sibTransId="{01D41739-739E-413B-AAD5-C7DA30E37B09}"/>
    <dgm:cxn modelId="{1EB7060D-7B44-490E-ABA3-891FCA93AB52}" srcId="{A478DE83-85D8-4DE8-83C4-7399CA61CDF7}" destId="{831AEBC5-5FD8-4DB6-A160-1D583BFE3B56}" srcOrd="3" destOrd="0" parTransId="{B23A1581-9342-471B-AA30-D74B6480896B}" sibTransId="{139CEE52-9D89-46E9-BC1F-47707909CD65}"/>
    <dgm:cxn modelId="{CB1B8E18-ECB5-4810-BCC4-EC58A3342C01}" srcId="{A478DE83-85D8-4DE8-83C4-7399CA61CDF7}" destId="{CF0AC57F-5D16-4441-A300-2F4B3B261AFF}" srcOrd="1" destOrd="0" parTransId="{30B969EF-59E7-466F-80FA-9251129E99DF}" sibTransId="{D5F8B0AE-2CEE-44FD-93E9-33494963A13C}"/>
    <dgm:cxn modelId="{F38CE593-51D8-47CE-BC4E-C0F968613503}" type="presOf" srcId="{D0F55524-5D20-462E-8E02-0433DBEF5E1F}" destId="{77B02EE9-C097-4334-9490-335E64906D5E}" srcOrd="1" destOrd="0" presId="urn:microsoft.com/office/officeart/2005/8/layout/process1"/>
    <dgm:cxn modelId="{01B88A81-E149-40FC-B0EF-F05F58F2C699}" type="presOf" srcId="{139CEE52-9D89-46E9-BC1F-47707909CD65}" destId="{D91D6A59-F91B-42EA-8760-2CC48397712E}" srcOrd="0" destOrd="0" presId="urn:microsoft.com/office/officeart/2005/8/layout/process1"/>
    <dgm:cxn modelId="{9FDB4238-87E4-4C3A-9DE8-63690F559503}" srcId="{A478DE83-85D8-4DE8-83C4-7399CA61CDF7}" destId="{E3F4E205-73E1-4586-AE37-16E122F65A60}" srcOrd="4" destOrd="0" parTransId="{74C0F286-70F7-48EE-80A5-04E3EDEB4930}" sibTransId="{D0F55524-5D20-462E-8E02-0433DBEF5E1F}"/>
    <dgm:cxn modelId="{13819287-A2FE-4D4F-9DCA-5E234BA9F094}" type="presOf" srcId="{D0F55524-5D20-462E-8E02-0433DBEF5E1F}" destId="{7584D0EF-555D-4892-BFEA-75DF951E0F39}" srcOrd="0" destOrd="0" presId="urn:microsoft.com/office/officeart/2005/8/layout/process1"/>
    <dgm:cxn modelId="{56406812-A3A8-491C-8C62-16FC895FBAA6}" type="presOf" srcId="{A478DE83-85D8-4DE8-83C4-7399CA61CDF7}" destId="{70A0D3E3-8D09-4A62-9D08-C74448BA6AA7}" srcOrd="0" destOrd="0" presId="urn:microsoft.com/office/officeart/2005/8/layout/process1"/>
    <dgm:cxn modelId="{9E6D6264-E122-4DFC-8A35-03847538C07B}" type="presOf" srcId="{D5F8B0AE-2CEE-44FD-93E9-33494963A13C}" destId="{0C373D04-8950-4ADF-BC10-0862504D7B7C}" srcOrd="0" destOrd="0" presId="urn:microsoft.com/office/officeart/2005/8/layout/process1"/>
    <dgm:cxn modelId="{442A8369-AE4D-47ED-8211-773F7E37E31B}" type="presOf" srcId="{CF0AC57F-5D16-4441-A300-2F4B3B261AFF}" destId="{7B2CF802-DAD7-42F0-8967-CE93E3AFC23A}" srcOrd="0" destOrd="0" presId="urn:microsoft.com/office/officeart/2005/8/layout/process1"/>
    <dgm:cxn modelId="{3519C4C6-1821-4737-B90D-BD691B9E3283}" srcId="{A478DE83-85D8-4DE8-83C4-7399CA61CDF7}" destId="{E3DE6BF1-8399-4F2B-A9FE-84CAF29C38D5}" srcOrd="2" destOrd="0" parTransId="{68DE8336-527D-452B-AE5C-F4A03F034270}" sibTransId="{F91F10F5-3535-428E-B0C5-8E6C31FF36DF}"/>
    <dgm:cxn modelId="{1D63537C-D2CF-4EFA-BB6D-E43DE530EFED}" type="presOf" srcId="{01D41739-739E-413B-AAD5-C7DA30E37B09}" destId="{749EEEE0-ABCE-4AFB-A0D0-F2DD070686B1}" srcOrd="0" destOrd="0" presId="urn:microsoft.com/office/officeart/2005/8/layout/process1"/>
    <dgm:cxn modelId="{5C4CA38C-0453-41F9-8821-79D1828F8FAA}" type="presOf" srcId="{41495845-E605-4503-8A7F-D11F8CAE6CC4}" destId="{AE18C346-86CD-4CBB-A832-B9A968ED0DE7}" srcOrd="0" destOrd="0" presId="urn:microsoft.com/office/officeart/2005/8/layout/process1"/>
    <dgm:cxn modelId="{0E7216D0-1543-45A1-90D3-C4E211CCC3AE}" type="presOf" srcId="{F91F10F5-3535-428E-B0C5-8E6C31FF36DF}" destId="{DF6CDD73-9544-4EDC-837D-C74A084B93BB}" srcOrd="1" destOrd="0" presId="urn:microsoft.com/office/officeart/2005/8/layout/process1"/>
    <dgm:cxn modelId="{0F2091CF-51A9-4BAB-A147-DCB7EE3B220A}" srcId="{A478DE83-85D8-4DE8-83C4-7399CA61CDF7}" destId="{41495845-E605-4503-8A7F-D11F8CAE6CC4}" srcOrd="5" destOrd="0" parTransId="{A73260C5-673F-489D-B33B-957E8100A942}" sibTransId="{B9BA2428-8082-4E08-A998-BD9AB1C8DB2D}"/>
    <dgm:cxn modelId="{A75F74EE-3867-4392-94D7-EA6A291BC8B8}" type="presOf" srcId="{21B99C91-0FE6-4BC3-B418-A4C35E1B732D}" destId="{8B955A0F-EF5C-4952-A4D1-702131F9CC18}" srcOrd="0" destOrd="0" presId="urn:microsoft.com/office/officeart/2005/8/layout/process1"/>
    <dgm:cxn modelId="{11D26569-DEF4-4E4C-8FD3-389ED8A23451}" type="presOf" srcId="{F91F10F5-3535-428E-B0C5-8E6C31FF36DF}" destId="{24A98DB5-B0F1-471A-8A65-2F8309FC657F}" srcOrd="0" destOrd="0" presId="urn:microsoft.com/office/officeart/2005/8/layout/process1"/>
    <dgm:cxn modelId="{89B48636-4BCB-41E3-889A-E068F4293141}" type="presOf" srcId="{D5F8B0AE-2CEE-44FD-93E9-33494963A13C}" destId="{FF3F87FE-D0A1-4A78-83E5-9F19B5FAB394}" srcOrd="1" destOrd="0" presId="urn:microsoft.com/office/officeart/2005/8/layout/process1"/>
    <dgm:cxn modelId="{5C93507B-A9F8-43D5-BECD-8EF43A89FC13}" type="presOf" srcId="{E3F4E205-73E1-4586-AE37-16E122F65A60}" destId="{82F285E0-B64C-4260-B0B4-E83DFC73AD94}" srcOrd="0" destOrd="0" presId="urn:microsoft.com/office/officeart/2005/8/layout/process1"/>
    <dgm:cxn modelId="{0BA1ED83-92D4-47EE-BFFE-9FDACFDBF729}" type="presOf" srcId="{139CEE52-9D89-46E9-BC1F-47707909CD65}" destId="{ADF7A831-D43D-4DE0-BD31-4CA771FE95FD}" srcOrd="1" destOrd="0" presId="urn:microsoft.com/office/officeart/2005/8/layout/process1"/>
    <dgm:cxn modelId="{B6751E2A-3467-49D1-AD24-C96FA9FA1675}" type="presParOf" srcId="{70A0D3E3-8D09-4A62-9D08-C74448BA6AA7}" destId="{8B955A0F-EF5C-4952-A4D1-702131F9CC18}" srcOrd="0" destOrd="0" presId="urn:microsoft.com/office/officeart/2005/8/layout/process1"/>
    <dgm:cxn modelId="{7E95BAF3-44A8-45FB-A6C2-7ACF8D2F20CD}" type="presParOf" srcId="{70A0D3E3-8D09-4A62-9D08-C74448BA6AA7}" destId="{749EEEE0-ABCE-4AFB-A0D0-F2DD070686B1}" srcOrd="1" destOrd="0" presId="urn:microsoft.com/office/officeart/2005/8/layout/process1"/>
    <dgm:cxn modelId="{462CBA43-6B53-47BA-A6BC-6C410B79A088}" type="presParOf" srcId="{749EEEE0-ABCE-4AFB-A0D0-F2DD070686B1}" destId="{06A569F1-EAD7-4559-998A-4A53AE8E2FB7}" srcOrd="0" destOrd="0" presId="urn:microsoft.com/office/officeart/2005/8/layout/process1"/>
    <dgm:cxn modelId="{08FFC830-0AAD-4C6C-877A-0A43467EA281}" type="presParOf" srcId="{70A0D3E3-8D09-4A62-9D08-C74448BA6AA7}" destId="{7B2CF802-DAD7-42F0-8967-CE93E3AFC23A}" srcOrd="2" destOrd="0" presId="urn:microsoft.com/office/officeart/2005/8/layout/process1"/>
    <dgm:cxn modelId="{594AB12D-52C2-4FB5-A04A-EF3447640A48}" type="presParOf" srcId="{70A0D3E3-8D09-4A62-9D08-C74448BA6AA7}" destId="{0C373D04-8950-4ADF-BC10-0862504D7B7C}" srcOrd="3" destOrd="0" presId="urn:microsoft.com/office/officeart/2005/8/layout/process1"/>
    <dgm:cxn modelId="{3F411FDB-93F6-4230-9D9A-8D788C645C11}" type="presParOf" srcId="{0C373D04-8950-4ADF-BC10-0862504D7B7C}" destId="{FF3F87FE-D0A1-4A78-83E5-9F19B5FAB394}" srcOrd="0" destOrd="0" presId="urn:microsoft.com/office/officeart/2005/8/layout/process1"/>
    <dgm:cxn modelId="{01C9F2F2-E1A2-4E8D-A908-005ED94F5A9A}" type="presParOf" srcId="{70A0D3E3-8D09-4A62-9D08-C74448BA6AA7}" destId="{27957E9B-13CD-4639-8299-8F870E0F3C18}" srcOrd="4" destOrd="0" presId="urn:microsoft.com/office/officeart/2005/8/layout/process1"/>
    <dgm:cxn modelId="{234F7B9B-7F9C-4595-9BD6-59FE14222492}" type="presParOf" srcId="{70A0D3E3-8D09-4A62-9D08-C74448BA6AA7}" destId="{24A98DB5-B0F1-471A-8A65-2F8309FC657F}" srcOrd="5" destOrd="0" presId="urn:microsoft.com/office/officeart/2005/8/layout/process1"/>
    <dgm:cxn modelId="{09E52E7B-D581-4EFB-BD8A-FDAF349D213A}" type="presParOf" srcId="{24A98DB5-B0F1-471A-8A65-2F8309FC657F}" destId="{DF6CDD73-9544-4EDC-837D-C74A084B93BB}" srcOrd="0" destOrd="0" presId="urn:microsoft.com/office/officeart/2005/8/layout/process1"/>
    <dgm:cxn modelId="{E5DAA883-C62A-41EB-9D33-F6B2931614E9}" type="presParOf" srcId="{70A0D3E3-8D09-4A62-9D08-C74448BA6AA7}" destId="{0467BE16-5F9E-485A-B948-B7630A5F4711}" srcOrd="6" destOrd="0" presId="urn:microsoft.com/office/officeart/2005/8/layout/process1"/>
    <dgm:cxn modelId="{024CEE5A-1458-48ED-B222-A17E789FC773}" type="presParOf" srcId="{70A0D3E3-8D09-4A62-9D08-C74448BA6AA7}" destId="{D91D6A59-F91B-42EA-8760-2CC48397712E}" srcOrd="7" destOrd="0" presId="urn:microsoft.com/office/officeart/2005/8/layout/process1"/>
    <dgm:cxn modelId="{CAAE8C7E-262F-4077-8208-9FAD216FB894}" type="presParOf" srcId="{D91D6A59-F91B-42EA-8760-2CC48397712E}" destId="{ADF7A831-D43D-4DE0-BD31-4CA771FE95FD}" srcOrd="0" destOrd="0" presId="urn:microsoft.com/office/officeart/2005/8/layout/process1"/>
    <dgm:cxn modelId="{A1F6E013-3749-467C-AE42-4FF3CB236457}" type="presParOf" srcId="{70A0D3E3-8D09-4A62-9D08-C74448BA6AA7}" destId="{82F285E0-B64C-4260-B0B4-E83DFC73AD94}" srcOrd="8" destOrd="0" presId="urn:microsoft.com/office/officeart/2005/8/layout/process1"/>
    <dgm:cxn modelId="{3264FEAE-D036-4A00-B7E5-DA4F32CDC081}" type="presParOf" srcId="{70A0D3E3-8D09-4A62-9D08-C74448BA6AA7}" destId="{7584D0EF-555D-4892-BFEA-75DF951E0F39}" srcOrd="9" destOrd="0" presId="urn:microsoft.com/office/officeart/2005/8/layout/process1"/>
    <dgm:cxn modelId="{2E00C547-8160-4630-A6AE-B6548429FAF1}" type="presParOf" srcId="{7584D0EF-555D-4892-BFEA-75DF951E0F39}" destId="{77B02EE9-C097-4334-9490-335E64906D5E}" srcOrd="0" destOrd="0" presId="urn:microsoft.com/office/officeart/2005/8/layout/process1"/>
    <dgm:cxn modelId="{50F7B10D-A487-4A20-A1C8-5B4264D8F2AA}" type="presParOf" srcId="{70A0D3E3-8D09-4A62-9D08-C74448BA6AA7}" destId="{AE18C346-86CD-4CBB-A832-B9A968ED0DE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5A0F-EF5C-4952-A4D1-702131F9CC18}">
      <dsp:nvSpPr>
        <dsp:cNvPr id="0" name=""/>
        <dsp:cNvSpPr/>
      </dsp:nvSpPr>
      <dsp:spPr>
        <a:xfrm rot="1235909">
          <a:off x="0" y="2564065"/>
          <a:ext cx="1387656" cy="83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10</a:t>
          </a:r>
          <a:r>
            <a:rPr lang="zh-TW" altLang="en-US" sz="2000" kern="1200" dirty="0" smtClean="0"/>
            <a:t>：</a:t>
          </a:r>
          <a:r>
            <a:rPr lang="en-US" altLang="zh-TW" sz="2000" kern="1200" dirty="0" smtClean="0"/>
            <a:t>00</a:t>
          </a:r>
          <a:endParaRPr lang="zh-TW" altLang="en-US" sz="2000" kern="1200" dirty="0"/>
        </a:p>
      </dsp:txBody>
      <dsp:txXfrm>
        <a:off x="24386" y="2588451"/>
        <a:ext cx="1338884" cy="783821"/>
      </dsp:txXfrm>
    </dsp:sp>
    <dsp:sp modelId="{749EEEE0-ABCE-4AFB-A0D0-F2DD070686B1}">
      <dsp:nvSpPr>
        <dsp:cNvPr id="0" name=""/>
        <dsp:cNvSpPr/>
      </dsp:nvSpPr>
      <dsp:spPr>
        <a:xfrm>
          <a:off x="1526422" y="2808292"/>
          <a:ext cx="294183" cy="344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526422" y="2877120"/>
        <a:ext cx="205928" cy="206482"/>
      </dsp:txXfrm>
    </dsp:sp>
    <dsp:sp modelId="{7B2CF802-DAD7-42F0-8967-CE93E3AFC23A}">
      <dsp:nvSpPr>
        <dsp:cNvPr id="0" name=""/>
        <dsp:cNvSpPr/>
      </dsp:nvSpPr>
      <dsp:spPr>
        <a:xfrm rot="428451">
          <a:off x="1942718" y="2564065"/>
          <a:ext cx="1387656" cy="83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森林哄哄樹屋</a:t>
          </a:r>
          <a:endParaRPr lang="zh-TW" altLang="en-US" sz="2000" kern="1200" dirty="0"/>
        </a:p>
      </dsp:txBody>
      <dsp:txXfrm>
        <a:off x="1967104" y="2588451"/>
        <a:ext cx="1338884" cy="783821"/>
      </dsp:txXfrm>
    </dsp:sp>
    <dsp:sp modelId="{0C373D04-8950-4ADF-BC10-0862504D7B7C}">
      <dsp:nvSpPr>
        <dsp:cNvPr id="0" name=""/>
        <dsp:cNvSpPr/>
      </dsp:nvSpPr>
      <dsp:spPr>
        <a:xfrm>
          <a:off x="3469140" y="2808292"/>
          <a:ext cx="294183" cy="344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469140" y="2877120"/>
        <a:ext cx="205928" cy="206482"/>
      </dsp:txXfrm>
    </dsp:sp>
    <dsp:sp modelId="{27957E9B-13CD-4639-8299-8F870E0F3C18}">
      <dsp:nvSpPr>
        <dsp:cNvPr id="0" name=""/>
        <dsp:cNvSpPr/>
      </dsp:nvSpPr>
      <dsp:spPr>
        <a:xfrm rot="1163986">
          <a:off x="3885437" y="2564065"/>
          <a:ext cx="1387656" cy="83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尋寶船</a:t>
          </a:r>
          <a:endParaRPr lang="zh-TW" altLang="en-US" sz="2000" kern="1200" dirty="0"/>
        </a:p>
      </dsp:txBody>
      <dsp:txXfrm>
        <a:off x="3909823" y="2588451"/>
        <a:ext cx="1338884" cy="783821"/>
      </dsp:txXfrm>
    </dsp:sp>
    <dsp:sp modelId="{24A98DB5-B0F1-471A-8A65-2F8309FC657F}">
      <dsp:nvSpPr>
        <dsp:cNvPr id="0" name=""/>
        <dsp:cNvSpPr/>
      </dsp:nvSpPr>
      <dsp:spPr>
        <a:xfrm>
          <a:off x="5411859" y="2808292"/>
          <a:ext cx="294183" cy="344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5411859" y="2877120"/>
        <a:ext cx="205928" cy="206482"/>
      </dsp:txXfrm>
    </dsp:sp>
    <dsp:sp modelId="{0467BE16-5F9E-485A-B948-B7630A5F4711}">
      <dsp:nvSpPr>
        <dsp:cNvPr id="0" name=""/>
        <dsp:cNvSpPr/>
      </dsp:nvSpPr>
      <dsp:spPr>
        <a:xfrm rot="1068538">
          <a:off x="5828156" y="2564065"/>
          <a:ext cx="1387656" cy="83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小飛龍</a:t>
          </a:r>
          <a:endParaRPr lang="zh-TW" altLang="en-US" sz="2000" kern="1200" dirty="0"/>
        </a:p>
      </dsp:txBody>
      <dsp:txXfrm>
        <a:off x="5852542" y="2588451"/>
        <a:ext cx="1338884" cy="783821"/>
      </dsp:txXfrm>
    </dsp:sp>
    <dsp:sp modelId="{D91D6A59-F91B-42EA-8760-2CC48397712E}">
      <dsp:nvSpPr>
        <dsp:cNvPr id="0" name=""/>
        <dsp:cNvSpPr/>
      </dsp:nvSpPr>
      <dsp:spPr>
        <a:xfrm>
          <a:off x="7354578" y="2808292"/>
          <a:ext cx="294183" cy="344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7354578" y="2877120"/>
        <a:ext cx="205928" cy="206482"/>
      </dsp:txXfrm>
    </dsp:sp>
    <dsp:sp modelId="{82F285E0-B64C-4260-B0B4-E83DFC73AD94}">
      <dsp:nvSpPr>
        <dsp:cNvPr id="0" name=""/>
        <dsp:cNvSpPr/>
      </dsp:nvSpPr>
      <dsp:spPr>
        <a:xfrm rot="675663">
          <a:off x="7770875" y="2564065"/>
          <a:ext cx="1387656" cy="83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吃午餐</a:t>
          </a:r>
          <a:endParaRPr lang="zh-TW" altLang="en-US" sz="2000" kern="1200" dirty="0"/>
        </a:p>
      </dsp:txBody>
      <dsp:txXfrm>
        <a:off x="7795261" y="2588451"/>
        <a:ext cx="1338884" cy="783821"/>
      </dsp:txXfrm>
    </dsp:sp>
    <dsp:sp modelId="{7584D0EF-555D-4892-BFEA-75DF951E0F39}">
      <dsp:nvSpPr>
        <dsp:cNvPr id="0" name=""/>
        <dsp:cNvSpPr/>
      </dsp:nvSpPr>
      <dsp:spPr>
        <a:xfrm>
          <a:off x="9297297" y="2808292"/>
          <a:ext cx="294183" cy="344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9297297" y="2877120"/>
        <a:ext cx="205928" cy="206482"/>
      </dsp:txXfrm>
    </dsp:sp>
    <dsp:sp modelId="{AE18C346-86CD-4CBB-A832-B9A968ED0DE7}">
      <dsp:nvSpPr>
        <dsp:cNvPr id="0" name=""/>
        <dsp:cNvSpPr/>
      </dsp:nvSpPr>
      <dsp:spPr>
        <a:xfrm rot="2059656">
          <a:off x="9713594" y="2564065"/>
          <a:ext cx="1387656" cy="83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smtClean="0"/>
            <a:t>回家</a:t>
          </a:r>
          <a:endParaRPr lang="zh-TW" altLang="en-US" sz="2000" kern="1200" dirty="0"/>
        </a:p>
      </dsp:txBody>
      <dsp:txXfrm>
        <a:off x="9737980" y="2588451"/>
        <a:ext cx="1338884" cy="783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8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13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88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93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70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4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99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27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18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98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47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2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8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3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5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1CC74-3CDB-442C-9848-8E3EE1AA03B8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8A93D8-0E68-4108-96C7-776846CF66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83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eda8BhREe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兒童新樂園一日遊</a:t>
            </a:r>
            <a:endParaRPr lang="zh-TW" altLang="en-US" dirty="0">
              <a:solidFill>
                <a:schemeClr val="accent6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6000" dirty="0">
                <a:solidFill>
                  <a:schemeClr val="accent6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  <a:cs typeface="+mj-cs"/>
              </a:rPr>
              <a:t>設計者：</a:t>
            </a:r>
            <a:r>
              <a:rPr lang="zh-TW" altLang="en-US" sz="6000" dirty="0" smtClean="0">
                <a:solidFill>
                  <a:schemeClr val="accent6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  <a:cs typeface="+mj-cs"/>
              </a:rPr>
              <a:t>蘇子惟</a:t>
            </a:r>
            <a:endParaRPr lang="zh-TW" altLang="en-US" sz="6000" dirty="0">
              <a:solidFill>
                <a:schemeClr val="accent6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50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740106"/>
              </p:ext>
            </p:extLst>
          </p:nvPr>
        </p:nvGraphicFramePr>
        <p:xfrm>
          <a:off x="838199" y="365125"/>
          <a:ext cx="11101251" cy="596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2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票價</a:t>
            </a:r>
            <a:endParaRPr lang="zh-TW" altLang="en-US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313817"/>
              </p:ext>
            </p:extLst>
          </p:nvPr>
        </p:nvGraphicFramePr>
        <p:xfrm>
          <a:off x="838200" y="2008682"/>
          <a:ext cx="10515600" cy="4437088"/>
        </p:xfrm>
        <a:graphic>
          <a:graphicData uri="http://schemas.openxmlformats.org/drawingml/2006/table">
            <a:tbl>
              <a:tblPr/>
              <a:tblGrid>
                <a:gridCol w="1577340">
                  <a:extLst>
                    <a:ext uri="{9D8B030D-6E8A-4147-A177-3AD203B41FA5}">
                      <a16:colId xmlns:a16="http://schemas.microsoft.com/office/drawing/2014/main" val="114434345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81091657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71155466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02436326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19672021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18408393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48246170"/>
                    </a:ext>
                  </a:extLst>
                </a:gridCol>
              </a:tblGrid>
              <a:tr h="83555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門票</a:t>
                      </a:r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【</a:t>
                      </a:r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適用紙本五倍券及數位五倍券</a:t>
                      </a:r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】</a:t>
                      </a:r>
                      <a:endParaRPr lang="zh-TW" altLang="en-US" sz="1800" b="0" kern="1200" dirty="0">
                        <a:solidFill>
                          <a:srgbClr val="343434"/>
                        </a:solidFill>
                        <a:effectLst/>
                        <a:latin typeface="文鼎中鋼筆行楷" panose="020B0602010101010101" pitchFamily="34" charset="-120"/>
                        <a:ea typeface="文鼎中鋼筆行楷" panose="020B0602010101010101" pitchFamily="34" charset="-120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園區自營遊樂設施</a:t>
                      </a:r>
                      <a:b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</a:br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（每項每次</a:t>
                      </a: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66979"/>
                  </a:ext>
                </a:extLst>
              </a:tr>
              <a:tr h="20744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優待票</a:t>
                      </a:r>
                      <a:b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</a:br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(5</a:t>
                      </a:r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折</a:t>
                      </a:r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團體票</a:t>
                      </a:r>
                      <a:b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</a:br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(7</a:t>
                      </a:r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折</a:t>
                      </a:r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729858"/>
                  </a:ext>
                </a:extLst>
              </a:tr>
              <a:tr h="15270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票價</a:t>
                      </a:r>
                      <a:b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</a:br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元，含稅</a:t>
                      </a:r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30</a:t>
                      </a:r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人</a:t>
                      </a:r>
                      <a:b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</a:br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30 (7</a:t>
                      </a:r>
                      <a:r>
                        <a:rPr lang="zh-TW" altLang="en-US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項</a:t>
                      </a:r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0" kern="1200" dirty="0">
                          <a:solidFill>
                            <a:srgbClr val="343434"/>
                          </a:solidFill>
                          <a:effectLst/>
                          <a:latin typeface="文鼎中鋼筆行楷" panose="020B0602010101010101" pitchFamily="34" charset="-120"/>
                          <a:ea typeface="文鼎中鋼筆行楷" panose="020B0602010101010101" pitchFamily="34" charset="-120"/>
                          <a:cs typeface="+mn-cs"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5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9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小飛龍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舊有龍鳳船的改良版，以四條可愛飛龍相互追逐為主題之傾斜轉盤可</a:t>
            </a:r>
            <a:r>
              <a:rPr lang="en-US" altLang="zh-TW" dirty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360</a:t>
            </a:r>
            <a:r>
              <a:rPr lang="zh-TW" altLang="en-US" dirty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度旋轉，更好玩更刺激。</a:t>
            </a:r>
          </a:p>
        </p:txBody>
      </p:sp>
      <p:pic>
        <p:nvPicPr>
          <p:cNvPr id="2050" name="Picture 2" descr="小飛龍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750" y="335835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叢林吼吼樹屋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/>
              <a:t>叢林樹屋為造型，座艙可上下昇降，體驗自由落體速度快感。</a:t>
            </a:r>
            <a:br>
              <a:rPr lang="zh-TW" altLang="en-US"/>
            </a:br>
            <a:endParaRPr lang="zh-TW" altLang="en-US"/>
          </a:p>
        </p:txBody>
      </p:sp>
      <p:pic>
        <p:nvPicPr>
          <p:cNvPr id="4099" name="Picture 3" descr="叢林吼吼樹屋(自由落體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750" y="335835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93938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兒童新樂園微電影</a:t>
            </a:r>
            <a:br>
              <a:rPr lang="zh-TW" altLang="en-US" b="1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</a:br>
            <a:endParaRPr lang="zh-TW" altLang="en-US" dirty="0"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pic>
        <p:nvPicPr>
          <p:cNvPr id="3" name="Keda8BhRE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5718" y="1311342"/>
            <a:ext cx="7882328" cy="52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4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資料來源</a:t>
            </a:r>
            <a:r>
              <a:rPr lang="en-US" altLang="zh-TW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:</a:t>
            </a:r>
            <a:endParaRPr lang="zh-TW" altLang="en-US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https://www.tcap.taipei/cp.aspx?n=57F1A46B66881160&amp;s=40099B55372ED816</a:t>
            </a:r>
            <a:endParaRPr lang="zh-TW" altLang="en-US" dirty="0"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181</Words>
  <Application>Microsoft Office PowerPoint</Application>
  <PresentationFormat>寬螢幕</PresentationFormat>
  <Paragraphs>31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文鼎中鋼筆行楷</vt:lpstr>
      <vt:lpstr>文鼎粗鋼筆行楷</vt:lpstr>
      <vt:lpstr>文鼎細鋼筆行楷</vt:lpstr>
      <vt:lpstr>微軟正黑體</vt:lpstr>
      <vt:lpstr>新細明體</vt:lpstr>
      <vt:lpstr>Arial</vt:lpstr>
      <vt:lpstr>Garamond</vt:lpstr>
      <vt:lpstr>有機</vt:lpstr>
      <vt:lpstr>兒童新樂園一日遊</vt:lpstr>
      <vt:lpstr>PowerPoint 簡報</vt:lpstr>
      <vt:lpstr>票價</vt:lpstr>
      <vt:lpstr>小飛龍</vt:lpstr>
      <vt:lpstr>叢林吼吼樹屋</vt:lpstr>
      <vt:lpstr>兒童新樂園微電影 </vt:lpstr>
      <vt:lpstr>資料來源: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7</cp:revision>
  <dcterms:created xsi:type="dcterms:W3CDTF">2021-12-28T06:39:29Z</dcterms:created>
  <dcterms:modified xsi:type="dcterms:W3CDTF">2022-01-11T06:40:20Z</dcterms:modified>
</cp:coreProperties>
</file>