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A7803C-0156-480D-BD38-F11A62C1828E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8415B71-C309-414B-A934-1060C067D290}">
      <dgm:prSet phldrT="[文字]"/>
      <dgm:spPr/>
      <dgm:t>
        <a:bodyPr/>
        <a:lstStyle/>
        <a:p>
          <a:r>
            <a:rPr lang="en-US" altLang="zh-TW" dirty="0" smtClean="0">
              <a:solidFill>
                <a:srgbClr val="FF0000"/>
              </a:solidFill>
            </a:rPr>
            <a:t>9</a:t>
          </a:r>
          <a:r>
            <a:rPr lang="zh-TW" altLang="en-US" dirty="0" smtClean="0">
              <a:solidFill>
                <a:srgbClr val="FF0000"/>
              </a:solidFill>
            </a:rPr>
            <a:t>點開始</a:t>
          </a:r>
          <a:endParaRPr lang="zh-TW" altLang="en-US" dirty="0">
            <a:solidFill>
              <a:srgbClr val="FF0000"/>
            </a:solidFill>
          </a:endParaRPr>
        </a:p>
      </dgm:t>
    </dgm:pt>
    <dgm:pt modelId="{08850B3C-B293-4837-A6F5-820D5B21FDE1}" type="parTrans" cxnId="{E21ED38A-6653-4A87-8BBC-97B8D471F112}">
      <dgm:prSet/>
      <dgm:spPr/>
      <dgm:t>
        <a:bodyPr/>
        <a:lstStyle/>
        <a:p>
          <a:endParaRPr lang="zh-TW" altLang="en-US"/>
        </a:p>
      </dgm:t>
    </dgm:pt>
    <dgm:pt modelId="{3F4B5392-50DF-4EA0-8A02-290BF164609E}" type="sibTrans" cxnId="{E21ED38A-6653-4A87-8BBC-97B8D471F112}">
      <dgm:prSet/>
      <dgm:spPr/>
      <dgm:t>
        <a:bodyPr/>
        <a:lstStyle/>
        <a:p>
          <a:endParaRPr lang="zh-TW" altLang="en-US"/>
        </a:p>
      </dgm:t>
    </dgm:pt>
    <dgm:pt modelId="{79A23ADE-4F2E-4D2F-81AA-F6951B9744B2}">
      <dgm:prSet phldrT="[文字]"/>
      <dgm:spPr/>
      <dgm:t>
        <a:bodyPr/>
        <a:lstStyle/>
        <a:p>
          <a:r>
            <a:rPr lang="zh-TW" altLang="en-US" dirty="0" smtClean="0">
              <a:solidFill>
                <a:srgbClr val="00B0F0"/>
              </a:solidFill>
            </a:rPr>
            <a:t>銀河號</a:t>
          </a:r>
          <a:endParaRPr lang="zh-TW" altLang="en-US" dirty="0">
            <a:solidFill>
              <a:srgbClr val="00B0F0"/>
            </a:solidFill>
          </a:endParaRPr>
        </a:p>
      </dgm:t>
    </dgm:pt>
    <dgm:pt modelId="{C6E17E12-C1C4-4DE8-A0F8-97FEAA5C3B82}" type="parTrans" cxnId="{B31F3823-2126-4C84-8346-20A6B430F60D}">
      <dgm:prSet/>
      <dgm:spPr/>
      <dgm:t>
        <a:bodyPr/>
        <a:lstStyle/>
        <a:p>
          <a:endParaRPr lang="zh-TW" altLang="en-US"/>
        </a:p>
      </dgm:t>
    </dgm:pt>
    <dgm:pt modelId="{C32CF06B-5989-477D-82DF-CF7699A6C4C1}" type="sibTrans" cxnId="{B31F3823-2126-4C84-8346-20A6B430F60D}">
      <dgm:prSet/>
      <dgm:spPr/>
      <dgm:t>
        <a:bodyPr/>
        <a:lstStyle/>
        <a:p>
          <a:endParaRPr lang="zh-TW" altLang="en-US"/>
        </a:p>
      </dgm:t>
    </dgm:pt>
    <dgm:pt modelId="{69307348-8727-4320-B78D-5FEA3038E228}">
      <dgm:prSet phldrT="[文字]"/>
      <dgm:spPr/>
      <dgm:t>
        <a:bodyPr/>
        <a:lstStyle/>
        <a:p>
          <a:r>
            <a:rPr lang="zh-TW" altLang="en-US" dirty="0" smtClean="0">
              <a:solidFill>
                <a:srgbClr val="FF0000"/>
              </a:solidFill>
            </a:rPr>
            <a:t>碰碰車</a:t>
          </a:r>
          <a:endParaRPr lang="zh-TW" altLang="en-US" dirty="0">
            <a:solidFill>
              <a:srgbClr val="FF0000"/>
            </a:solidFill>
          </a:endParaRPr>
        </a:p>
      </dgm:t>
    </dgm:pt>
    <dgm:pt modelId="{B7113076-111A-40A0-846D-F8CF113039C6}" type="parTrans" cxnId="{9FBFA2B2-F446-42AB-8986-301C8E0953C3}">
      <dgm:prSet/>
      <dgm:spPr/>
      <dgm:t>
        <a:bodyPr/>
        <a:lstStyle/>
        <a:p>
          <a:endParaRPr lang="zh-TW" altLang="en-US"/>
        </a:p>
      </dgm:t>
    </dgm:pt>
    <dgm:pt modelId="{D50FED08-E173-4895-B6BE-E6076953ECA5}" type="sibTrans" cxnId="{9FBFA2B2-F446-42AB-8986-301C8E0953C3}">
      <dgm:prSet/>
      <dgm:spPr/>
      <dgm:t>
        <a:bodyPr/>
        <a:lstStyle/>
        <a:p>
          <a:endParaRPr lang="zh-TW" altLang="en-US"/>
        </a:p>
      </dgm:t>
    </dgm:pt>
    <dgm:pt modelId="{1E5C83D3-E0D8-46B0-BADB-4EDAB7ADB6E0}">
      <dgm:prSet phldrT="[文字]"/>
      <dgm:spPr/>
      <dgm:t>
        <a:bodyPr/>
        <a:lstStyle/>
        <a:p>
          <a:r>
            <a:rPr lang="en-US" altLang="zh-TW" dirty="0" smtClean="0">
              <a:solidFill>
                <a:srgbClr val="FF0000"/>
              </a:solidFill>
            </a:rPr>
            <a:t>16</a:t>
          </a:r>
          <a:r>
            <a:rPr lang="zh-TW" altLang="en-US" dirty="0" smtClean="0">
              <a:solidFill>
                <a:srgbClr val="FF0000"/>
              </a:solidFill>
            </a:rPr>
            <a:t>點回家</a:t>
          </a:r>
          <a:endParaRPr lang="zh-TW" altLang="en-US" dirty="0">
            <a:solidFill>
              <a:srgbClr val="FF0000"/>
            </a:solidFill>
          </a:endParaRPr>
        </a:p>
      </dgm:t>
    </dgm:pt>
    <dgm:pt modelId="{F63960B1-9DA1-47C6-B25B-4CA41074E480}" type="parTrans" cxnId="{F78101FB-CCEA-451B-9985-7EF45E0E3CCE}">
      <dgm:prSet/>
      <dgm:spPr/>
      <dgm:t>
        <a:bodyPr/>
        <a:lstStyle/>
        <a:p>
          <a:endParaRPr lang="zh-TW" altLang="en-US"/>
        </a:p>
      </dgm:t>
    </dgm:pt>
    <dgm:pt modelId="{8555D436-96D0-41F2-B9E5-CE1F2F049450}" type="sibTrans" cxnId="{F78101FB-CCEA-451B-9985-7EF45E0E3CCE}">
      <dgm:prSet/>
      <dgm:spPr/>
      <dgm:t>
        <a:bodyPr/>
        <a:lstStyle/>
        <a:p>
          <a:endParaRPr lang="zh-TW" altLang="en-US"/>
        </a:p>
      </dgm:t>
    </dgm:pt>
    <dgm:pt modelId="{67C4EC3B-D7DB-488D-A568-BA743E0A4579}">
      <dgm:prSet phldrT="[文字]"/>
      <dgm:spPr/>
      <dgm:t>
        <a:bodyPr/>
        <a:lstStyle/>
        <a:p>
          <a:r>
            <a:rPr lang="zh-TW" altLang="en-US" dirty="0" smtClean="0">
              <a:solidFill>
                <a:srgbClr val="FF0000"/>
              </a:solidFill>
            </a:rPr>
            <a:t>吼吼樹屋</a:t>
          </a:r>
          <a:endParaRPr lang="zh-TW" altLang="en-US" dirty="0">
            <a:solidFill>
              <a:srgbClr val="FF0000"/>
            </a:solidFill>
          </a:endParaRPr>
        </a:p>
      </dgm:t>
    </dgm:pt>
    <dgm:pt modelId="{3DED45AE-4DE3-48C3-A0D4-6762B21B9AFD}" type="parTrans" cxnId="{13F2C635-731F-424A-93AF-0048326E416C}">
      <dgm:prSet/>
      <dgm:spPr/>
      <dgm:t>
        <a:bodyPr/>
        <a:lstStyle/>
        <a:p>
          <a:endParaRPr lang="zh-TW" altLang="en-US"/>
        </a:p>
      </dgm:t>
    </dgm:pt>
    <dgm:pt modelId="{96520EBD-7575-4D99-9906-2CA844476E97}" type="sibTrans" cxnId="{13F2C635-731F-424A-93AF-0048326E416C}">
      <dgm:prSet/>
      <dgm:spPr/>
      <dgm:t>
        <a:bodyPr/>
        <a:lstStyle/>
        <a:p>
          <a:endParaRPr lang="zh-TW" altLang="en-US"/>
        </a:p>
      </dgm:t>
    </dgm:pt>
    <dgm:pt modelId="{6D46F3D8-59D0-4D4B-A083-847268B2B8CB}">
      <dgm:prSet phldrT="[文字]"/>
      <dgm:spPr/>
      <dgm:t>
        <a:bodyPr/>
        <a:lstStyle/>
        <a:p>
          <a:r>
            <a:rPr lang="zh-TW" altLang="en-US" dirty="0" smtClean="0">
              <a:solidFill>
                <a:srgbClr val="FFFF00"/>
              </a:solidFill>
            </a:rPr>
            <a:t>摩天輪</a:t>
          </a:r>
          <a:endParaRPr lang="zh-TW" altLang="en-US" dirty="0">
            <a:solidFill>
              <a:srgbClr val="FFFF00"/>
            </a:solidFill>
          </a:endParaRPr>
        </a:p>
      </dgm:t>
    </dgm:pt>
    <dgm:pt modelId="{11E85AAA-460C-41DE-9A7C-C4F58145195B}" type="parTrans" cxnId="{B7501EC6-7C88-4AA2-AE21-1E18A6BE5DED}">
      <dgm:prSet/>
      <dgm:spPr/>
      <dgm:t>
        <a:bodyPr/>
        <a:lstStyle/>
        <a:p>
          <a:endParaRPr lang="zh-TW" altLang="en-US"/>
        </a:p>
      </dgm:t>
    </dgm:pt>
    <dgm:pt modelId="{D21EADCA-EB61-4824-B746-7D15291536FC}" type="sibTrans" cxnId="{B7501EC6-7C88-4AA2-AE21-1E18A6BE5DED}">
      <dgm:prSet/>
      <dgm:spPr/>
      <dgm:t>
        <a:bodyPr/>
        <a:lstStyle/>
        <a:p>
          <a:endParaRPr lang="zh-TW" altLang="en-US"/>
        </a:p>
      </dgm:t>
    </dgm:pt>
    <dgm:pt modelId="{0EE99F45-58DB-4066-98FB-61FE0D2BC7D0}">
      <dgm:prSet phldrT="[文字]"/>
      <dgm:spPr/>
      <dgm:t>
        <a:bodyPr/>
        <a:lstStyle/>
        <a:p>
          <a:r>
            <a:rPr lang="zh-TW" altLang="en-US" dirty="0" smtClean="0">
              <a:solidFill>
                <a:srgbClr val="C00000"/>
              </a:solidFill>
            </a:rPr>
            <a:t>尋寶船</a:t>
          </a:r>
          <a:endParaRPr lang="zh-TW" altLang="en-US" dirty="0">
            <a:solidFill>
              <a:srgbClr val="C00000"/>
            </a:solidFill>
          </a:endParaRPr>
        </a:p>
      </dgm:t>
    </dgm:pt>
    <dgm:pt modelId="{19D74F47-86D8-48DA-B3C6-0ED94C01EF43}" type="parTrans" cxnId="{822E2E8F-1EF8-46F5-BD5F-82B91B1D89C7}">
      <dgm:prSet/>
      <dgm:spPr/>
      <dgm:t>
        <a:bodyPr/>
        <a:lstStyle/>
        <a:p>
          <a:endParaRPr lang="zh-TW" altLang="en-US"/>
        </a:p>
      </dgm:t>
    </dgm:pt>
    <dgm:pt modelId="{83F1ABAB-3E79-4C36-8D30-8AAA8FE4855C}" type="sibTrans" cxnId="{822E2E8F-1EF8-46F5-BD5F-82B91B1D89C7}">
      <dgm:prSet/>
      <dgm:spPr/>
      <dgm:t>
        <a:bodyPr/>
        <a:lstStyle/>
        <a:p>
          <a:endParaRPr lang="zh-TW" altLang="en-US"/>
        </a:p>
      </dgm:t>
    </dgm:pt>
    <dgm:pt modelId="{7A6CFDA6-A7BC-4D3D-A222-C75211C6EF0B}">
      <dgm:prSet phldrT="[文字]"/>
      <dgm:spPr/>
      <dgm:t>
        <a:bodyPr/>
        <a:lstStyle/>
        <a:p>
          <a:r>
            <a:rPr lang="en-US" altLang="zh-TW" dirty="0" smtClean="0">
              <a:solidFill>
                <a:srgbClr val="FF0000"/>
              </a:solidFill>
            </a:rPr>
            <a:t>12</a:t>
          </a:r>
          <a:r>
            <a:rPr lang="zh-TW" altLang="en-US" dirty="0" smtClean="0">
              <a:solidFill>
                <a:srgbClr val="FF0000"/>
              </a:solidFill>
            </a:rPr>
            <a:t>點午餐</a:t>
          </a:r>
          <a:endParaRPr lang="zh-TW" altLang="en-US" dirty="0">
            <a:solidFill>
              <a:srgbClr val="FF0000"/>
            </a:solidFill>
          </a:endParaRPr>
        </a:p>
      </dgm:t>
    </dgm:pt>
    <dgm:pt modelId="{47CC80A9-A4F3-4412-8018-3167381F978B}" type="parTrans" cxnId="{F7CAEED0-776E-4908-9430-3AA4FEE7445F}">
      <dgm:prSet/>
      <dgm:spPr/>
      <dgm:t>
        <a:bodyPr/>
        <a:lstStyle/>
        <a:p>
          <a:endParaRPr lang="zh-TW" altLang="en-US"/>
        </a:p>
      </dgm:t>
    </dgm:pt>
    <dgm:pt modelId="{CFB446DE-8580-4FF7-B173-ED7946B63B97}" type="sibTrans" cxnId="{F7CAEED0-776E-4908-9430-3AA4FEE7445F}">
      <dgm:prSet/>
      <dgm:spPr/>
      <dgm:t>
        <a:bodyPr/>
        <a:lstStyle/>
        <a:p>
          <a:endParaRPr lang="zh-TW" altLang="en-US"/>
        </a:p>
      </dgm:t>
    </dgm:pt>
    <dgm:pt modelId="{8374D1B8-64B8-4AD6-AFC5-B7D2682B89DB}" type="pres">
      <dgm:prSet presAssocID="{C7A7803C-0156-480D-BD38-F11A62C1828E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0ACAD652-FEB1-427B-9E5E-0385EEE73FC3}" type="pres">
      <dgm:prSet presAssocID="{68415B71-C309-414B-A934-1060C067D290}" presName="compNode" presStyleCnt="0"/>
      <dgm:spPr/>
    </dgm:pt>
    <dgm:pt modelId="{8603832D-6E20-442E-AF74-8C06E1384FD8}" type="pres">
      <dgm:prSet presAssocID="{68415B71-C309-414B-A934-1060C067D290}" presName="dummyConnPt" presStyleCnt="0"/>
      <dgm:spPr/>
    </dgm:pt>
    <dgm:pt modelId="{1906AC99-D9BA-4DF2-9EEA-EE5FA89CE4E4}" type="pres">
      <dgm:prSet presAssocID="{68415B71-C309-414B-A934-1060C067D290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3B29A9-EBD6-4644-B4B9-07DDBBC812FF}" type="pres">
      <dgm:prSet presAssocID="{3F4B5392-50DF-4EA0-8A02-290BF164609E}" presName="sibTrans" presStyleLbl="bgSibTrans2D1" presStyleIdx="0" presStyleCnt="7"/>
      <dgm:spPr/>
      <dgm:t>
        <a:bodyPr/>
        <a:lstStyle/>
        <a:p>
          <a:endParaRPr lang="zh-TW" altLang="en-US"/>
        </a:p>
      </dgm:t>
    </dgm:pt>
    <dgm:pt modelId="{74D2DBE9-9561-4065-BC9D-5FCB88E62D91}" type="pres">
      <dgm:prSet presAssocID="{79A23ADE-4F2E-4D2F-81AA-F6951B9744B2}" presName="compNode" presStyleCnt="0"/>
      <dgm:spPr/>
    </dgm:pt>
    <dgm:pt modelId="{645806B4-C1A7-4EA8-A7C5-2E088783057B}" type="pres">
      <dgm:prSet presAssocID="{79A23ADE-4F2E-4D2F-81AA-F6951B9744B2}" presName="dummyConnPt" presStyleCnt="0"/>
      <dgm:spPr/>
    </dgm:pt>
    <dgm:pt modelId="{84B82289-6B25-411A-9A18-49E7E47AD1C2}" type="pres">
      <dgm:prSet presAssocID="{79A23ADE-4F2E-4D2F-81AA-F6951B9744B2}" presName="node" presStyleLbl="node1" presStyleIdx="1" presStyleCnt="8" custLinFactNeighborX="631" custLinFactNeighborY="210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01F1CC-62D4-4574-8AE1-91CA8FEAF359}" type="pres">
      <dgm:prSet presAssocID="{C32CF06B-5989-477D-82DF-CF7699A6C4C1}" presName="sibTrans" presStyleLbl="bgSibTrans2D1" presStyleIdx="1" presStyleCnt="7"/>
      <dgm:spPr/>
      <dgm:t>
        <a:bodyPr/>
        <a:lstStyle/>
        <a:p>
          <a:endParaRPr lang="zh-TW" altLang="en-US"/>
        </a:p>
      </dgm:t>
    </dgm:pt>
    <dgm:pt modelId="{94E1D5EA-B372-48C3-A7E7-EDD3B96CACA1}" type="pres">
      <dgm:prSet presAssocID="{69307348-8727-4320-B78D-5FEA3038E228}" presName="compNode" presStyleCnt="0"/>
      <dgm:spPr/>
    </dgm:pt>
    <dgm:pt modelId="{FA81B061-8B3E-412E-93B2-5C86D21A78F4}" type="pres">
      <dgm:prSet presAssocID="{69307348-8727-4320-B78D-5FEA3038E228}" presName="dummyConnPt" presStyleCnt="0"/>
      <dgm:spPr/>
    </dgm:pt>
    <dgm:pt modelId="{35112647-4591-42B6-A1C3-15C4A3EC6F2D}" type="pres">
      <dgm:prSet presAssocID="{69307348-8727-4320-B78D-5FEA3038E228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B7E7F30-5E1E-484C-B0D1-1A5C29E449EE}" type="pres">
      <dgm:prSet presAssocID="{D50FED08-E173-4895-B6BE-E6076953ECA5}" presName="sibTrans" presStyleLbl="bgSibTrans2D1" presStyleIdx="2" presStyleCnt="7"/>
      <dgm:spPr/>
      <dgm:t>
        <a:bodyPr/>
        <a:lstStyle/>
        <a:p>
          <a:endParaRPr lang="zh-TW" altLang="en-US"/>
        </a:p>
      </dgm:t>
    </dgm:pt>
    <dgm:pt modelId="{569E4283-0F35-4E93-9834-9BE917DBB45D}" type="pres">
      <dgm:prSet presAssocID="{1E5C83D3-E0D8-46B0-BADB-4EDAB7ADB6E0}" presName="compNode" presStyleCnt="0"/>
      <dgm:spPr/>
    </dgm:pt>
    <dgm:pt modelId="{3E8E5F98-C535-4A23-9D14-203B805B3F2C}" type="pres">
      <dgm:prSet presAssocID="{1E5C83D3-E0D8-46B0-BADB-4EDAB7ADB6E0}" presName="dummyConnPt" presStyleCnt="0"/>
      <dgm:spPr/>
    </dgm:pt>
    <dgm:pt modelId="{1CDBF63D-2ED3-4CF9-A4D1-F62594D22059}" type="pres">
      <dgm:prSet presAssocID="{1E5C83D3-E0D8-46B0-BADB-4EDAB7ADB6E0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B5F48BC-B64E-414F-A8B8-6300DA3D567D}" type="pres">
      <dgm:prSet presAssocID="{8555D436-96D0-41F2-B9E5-CE1F2F049450}" presName="sibTrans" presStyleLbl="bgSibTrans2D1" presStyleIdx="3" presStyleCnt="7"/>
      <dgm:spPr/>
      <dgm:t>
        <a:bodyPr/>
        <a:lstStyle/>
        <a:p>
          <a:endParaRPr lang="zh-TW" altLang="en-US"/>
        </a:p>
      </dgm:t>
    </dgm:pt>
    <dgm:pt modelId="{D7BE5AF5-6C8E-4555-A857-2587EC609359}" type="pres">
      <dgm:prSet presAssocID="{67C4EC3B-D7DB-488D-A568-BA743E0A4579}" presName="compNode" presStyleCnt="0"/>
      <dgm:spPr/>
    </dgm:pt>
    <dgm:pt modelId="{906DC11C-6CFB-45B1-9D69-0674251EE5B9}" type="pres">
      <dgm:prSet presAssocID="{67C4EC3B-D7DB-488D-A568-BA743E0A4579}" presName="dummyConnPt" presStyleCnt="0"/>
      <dgm:spPr/>
    </dgm:pt>
    <dgm:pt modelId="{054B5683-F8FC-4069-8F5B-759343C10488}" type="pres">
      <dgm:prSet presAssocID="{67C4EC3B-D7DB-488D-A568-BA743E0A4579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8F4AA4-CF12-45E6-BC80-66ADB79F7A7C}" type="pres">
      <dgm:prSet presAssocID="{96520EBD-7575-4D99-9906-2CA844476E97}" presName="sibTrans" presStyleLbl="bgSibTrans2D1" presStyleIdx="4" presStyleCnt="7"/>
      <dgm:spPr/>
      <dgm:t>
        <a:bodyPr/>
        <a:lstStyle/>
        <a:p>
          <a:endParaRPr lang="zh-TW" altLang="en-US"/>
        </a:p>
      </dgm:t>
    </dgm:pt>
    <dgm:pt modelId="{FCF8B67F-8764-4E16-B736-CD5F9F489EDF}" type="pres">
      <dgm:prSet presAssocID="{6D46F3D8-59D0-4D4B-A083-847268B2B8CB}" presName="compNode" presStyleCnt="0"/>
      <dgm:spPr/>
    </dgm:pt>
    <dgm:pt modelId="{523E237E-836B-4E8D-B2BE-2A38428856A8}" type="pres">
      <dgm:prSet presAssocID="{6D46F3D8-59D0-4D4B-A083-847268B2B8CB}" presName="dummyConnPt" presStyleCnt="0"/>
      <dgm:spPr/>
    </dgm:pt>
    <dgm:pt modelId="{2227B640-439E-4912-A623-3CE651146F93}" type="pres">
      <dgm:prSet presAssocID="{6D46F3D8-59D0-4D4B-A083-847268B2B8CB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25F5393-5C35-4016-AA2B-36E6BD4B60E1}" type="pres">
      <dgm:prSet presAssocID="{D21EADCA-EB61-4824-B746-7D15291536FC}" presName="sibTrans" presStyleLbl="bgSibTrans2D1" presStyleIdx="5" presStyleCnt="7"/>
      <dgm:spPr/>
      <dgm:t>
        <a:bodyPr/>
        <a:lstStyle/>
        <a:p>
          <a:endParaRPr lang="zh-TW" altLang="en-US"/>
        </a:p>
      </dgm:t>
    </dgm:pt>
    <dgm:pt modelId="{4FCC674D-FDB5-45BB-969C-27E697C7C4BB}" type="pres">
      <dgm:prSet presAssocID="{0EE99F45-58DB-4066-98FB-61FE0D2BC7D0}" presName="compNode" presStyleCnt="0"/>
      <dgm:spPr/>
    </dgm:pt>
    <dgm:pt modelId="{990E62E9-7E5C-4B12-A03D-5DE73D0195A7}" type="pres">
      <dgm:prSet presAssocID="{0EE99F45-58DB-4066-98FB-61FE0D2BC7D0}" presName="dummyConnPt" presStyleCnt="0"/>
      <dgm:spPr/>
    </dgm:pt>
    <dgm:pt modelId="{034C70F3-01CB-48A9-9543-496815F644EE}" type="pres">
      <dgm:prSet presAssocID="{0EE99F45-58DB-4066-98FB-61FE0D2BC7D0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729B453-696F-44C3-8311-5872D818DDBC}" type="pres">
      <dgm:prSet presAssocID="{83F1ABAB-3E79-4C36-8D30-8AAA8FE4855C}" presName="sibTrans" presStyleLbl="bgSibTrans2D1" presStyleIdx="6" presStyleCnt="7"/>
      <dgm:spPr/>
      <dgm:t>
        <a:bodyPr/>
        <a:lstStyle/>
        <a:p>
          <a:endParaRPr lang="zh-TW" altLang="en-US"/>
        </a:p>
      </dgm:t>
    </dgm:pt>
    <dgm:pt modelId="{D2D18C00-F9DF-4689-B523-F806511895B6}" type="pres">
      <dgm:prSet presAssocID="{7A6CFDA6-A7BC-4D3D-A222-C75211C6EF0B}" presName="compNode" presStyleCnt="0"/>
      <dgm:spPr/>
    </dgm:pt>
    <dgm:pt modelId="{517EFA99-64BB-4595-8EC0-A69C7CCD400D}" type="pres">
      <dgm:prSet presAssocID="{7A6CFDA6-A7BC-4D3D-A222-C75211C6EF0B}" presName="dummyConnPt" presStyleCnt="0"/>
      <dgm:spPr/>
    </dgm:pt>
    <dgm:pt modelId="{6EB70C9D-27F0-4132-BF12-FC159C949262}" type="pres">
      <dgm:prSet presAssocID="{7A6CFDA6-A7BC-4D3D-A222-C75211C6EF0B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22E2E8F-1EF8-46F5-BD5F-82B91B1D89C7}" srcId="{C7A7803C-0156-480D-BD38-F11A62C1828E}" destId="{0EE99F45-58DB-4066-98FB-61FE0D2BC7D0}" srcOrd="6" destOrd="0" parTransId="{19D74F47-86D8-48DA-B3C6-0ED94C01EF43}" sibTransId="{83F1ABAB-3E79-4C36-8D30-8AAA8FE4855C}"/>
    <dgm:cxn modelId="{311FC020-0281-4D6C-9C01-E67C43DBEE5B}" type="presOf" srcId="{0EE99F45-58DB-4066-98FB-61FE0D2BC7D0}" destId="{034C70F3-01CB-48A9-9543-496815F644EE}" srcOrd="0" destOrd="0" presId="urn:microsoft.com/office/officeart/2005/8/layout/bProcess4"/>
    <dgm:cxn modelId="{74BE05E8-D8F1-4C66-8FC0-BE0C2E40FD49}" type="presOf" srcId="{7A6CFDA6-A7BC-4D3D-A222-C75211C6EF0B}" destId="{6EB70C9D-27F0-4132-BF12-FC159C949262}" srcOrd="0" destOrd="0" presId="urn:microsoft.com/office/officeart/2005/8/layout/bProcess4"/>
    <dgm:cxn modelId="{FAC52055-B828-40CB-8A2A-BE3857BFFF0C}" type="presOf" srcId="{69307348-8727-4320-B78D-5FEA3038E228}" destId="{35112647-4591-42B6-A1C3-15C4A3EC6F2D}" srcOrd="0" destOrd="0" presId="urn:microsoft.com/office/officeart/2005/8/layout/bProcess4"/>
    <dgm:cxn modelId="{E9D72B34-963A-4344-95A7-6632BB41224E}" type="presOf" srcId="{D21EADCA-EB61-4824-B746-7D15291536FC}" destId="{925F5393-5C35-4016-AA2B-36E6BD4B60E1}" srcOrd="0" destOrd="0" presId="urn:microsoft.com/office/officeart/2005/8/layout/bProcess4"/>
    <dgm:cxn modelId="{CEA8A7BF-4B6B-4175-B8EE-7D6F5B722A3D}" type="presOf" srcId="{8555D436-96D0-41F2-B9E5-CE1F2F049450}" destId="{7B5F48BC-B64E-414F-A8B8-6300DA3D567D}" srcOrd="0" destOrd="0" presId="urn:microsoft.com/office/officeart/2005/8/layout/bProcess4"/>
    <dgm:cxn modelId="{3337277B-D4CA-47A3-93BC-E36566BDBEA0}" type="presOf" srcId="{68415B71-C309-414B-A934-1060C067D290}" destId="{1906AC99-D9BA-4DF2-9EEA-EE5FA89CE4E4}" srcOrd="0" destOrd="0" presId="urn:microsoft.com/office/officeart/2005/8/layout/bProcess4"/>
    <dgm:cxn modelId="{E1663244-28E5-4B59-8C54-CAD114C73619}" type="presOf" srcId="{3F4B5392-50DF-4EA0-8A02-290BF164609E}" destId="{583B29A9-EBD6-4644-B4B9-07DDBBC812FF}" srcOrd="0" destOrd="0" presId="urn:microsoft.com/office/officeart/2005/8/layout/bProcess4"/>
    <dgm:cxn modelId="{F78101FB-CCEA-451B-9985-7EF45E0E3CCE}" srcId="{C7A7803C-0156-480D-BD38-F11A62C1828E}" destId="{1E5C83D3-E0D8-46B0-BADB-4EDAB7ADB6E0}" srcOrd="3" destOrd="0" parTransId="{F63960B1-9DA1-47C6-B25B-4CA41074E480}" sibTransId="{8555D436-96D0-41F2-B9E5-CE1F2F049450}"/>
    <dgm:cxn modelId="{F7CAEED0-776E-4908-9430-3AA4FEE7445F}" srcId="{C7A7803C-0156-480D-BD38-F11A62C1828E}" destId="{7A6CFDA6-A7BC-4D3D-A222-C75211C6EF0B}" srcOrd="7" destOrd="0" parTransId="{47CC80A9-A4F3-4412-8018-3167381F978B}" sibTransId="{CFB446DE-8580-4FF7-B173-ED7946B63B97}"/>
    <dgm:cxn modelId="{4594FC98-DDEE-4863-A9E5-0401F04C72E2}" type="presOf" srcId="{C32CF06B-5989-477D-82DF-CF7699A6C4C1}" destId="{F001F1CC-62D4-4574-8AE1-91CA8FEAF359}" srcOrd="0" destOrd="0" presId="urn:microsoft.com/office/officeart/2005/8/layout/bProcess4"/>
    <dgm:cxn modelId="{13F2C635-731F-424A-93AF-0048326E416C}" srcId="{C7A7803C-0156-480D-BD38-F11A62C1828E}" destId="{67C4EC3B-D7DB-488D-A568-BA743E0A4579}" srcOrd="4" destOrd="0" parTransId="{3DED45AE-4DE3-48C3-A0D4-6762B21B9AFD}" sibTransId="{96520EBD-7575-4D99-9906-2CA844476E97}"/>
    <dgm:cxn modelId="{EF18CB9F-7610-4EFD-8304-F92139B1D422}" type="presOf" srcId="{C7A7803C-0156-480D-BD38-F11A62C1828E}" destId="{8374D1B8-64B8-4AD6-AFC5-B7D2682B89DB}" srcOrd="0" destOrd="0" presId="urn:microsoft.com/office/officeart/2005/8/layout/bProcess4"/>
    <dgm:cxn modelId="{D8F274FD-3B94-4D69-969F-E456BB09C7C3}" type="presOf" srcId="{96520EBD-7575-4D99-9906-2CA844476E97}" destId="{3E8F4AA4-CF12-45E6-BC80-66ADB79F7A7C}" srcOrd="0" destOrd="0" presId="urn:microsoft.com/office/officeart/2005/8/layout/bProcess4"/>
    <dgm:cxn modelId="{C2011C03-67DE-40A3-83AE-CC5F5D0C575A}" type="presOf" srcId="{79A23ADE-4F2E-4D2F-81AA-F6951B9744B2}" destId="{84B82289-6B25-411A-9A18-49E7E47AD1C2}" srcOrd="0" destOrd="0" presId="urn:microsoft.com/office/officeart/2005/8/layout/bProcess4"/>
    <dgm:cxn modelId="{9FBFA2B2-F446-42AB-8986-301C8E0953C3}" srcId="{C7A7803C-0156-480D-BD38-F11A62C1828E}" destId="{69307348-8727-4320-B78D-5FEA3038E228}" srcOrd="2" destOrd="0" parTransId="{B7113076-111A-40A0-846D-F8CF113039C6}" sibTransId="{D50FED08-E173-4895-B6BE-E6076953ECA5}"/>
    <dgm:cxn modelId="{E21ED38A-6653-4A87-8BBC-97B8D471F112}" srcId="{C7A7803C-0156-480D-BD38-F11A62C1828E}" destId="{68415B71-C309-414B-A934-1060C067D290}" srcOrd="0" destOrd="0" parTransId="{08850B3C-B293-4837-A6F5-820D5B21FDE1}" sibTransId="{3F4B5392-50DF-4EA0-8A02-290BF164609E}"/>
    <dgm:cxn modelId="{82BF3322-0D13-40CE-91BA-78061D9ADF53}" type="presOf" srcId="{6D46F3D8-59D0-4D4B-A083-847268B2B8CB}" destId="{2227B640-439E-4912-A623-3CE651146F93}" srcOrd="0" destOrd="0" presId="urn:microsoft.com/office/officeart/2005/8/layout/bProcess4"/>
    <dgm:cxn modelId="{B15102AF-C901-4130-9B36-CF701ADA7467}" type="presOf" srcId="{D50FED08-E173-4895-B6BE-E6076953ECA5}" destId="{7B7E7F30-5E1E-484C-B0D1-1A5C29E449EE}" srcOrd="0" destOrd="0" presId="urn:microsoft.com/office/officeart/2005/8/layout/bProcess4"/>
    <dgm:cxn modelId="{8BCFB7BD-A1BC-46FE-9AF0-0E0A97613452}" type="presOf" srcId="{67C4EC3B-D7DB-488D-A568-BA743E0A4579}" destId="{054B5683-F8FC-4069-8F5B-759343C10488}" srcOrd="0" destOrd="0" presId="urn:microsoft.com/office/officeart/2005/8/layout/bProcess4"/>
    <dgm:cxn modelId="{5C81125C-C5E3-4ABA-976F-BA6B01B6FE28}" type="presOf" srcId="{83F1ABAB-3E79-4C36-8D30-8AAA8FE4855C}" destId="{3729B453-696F-44C3-8311-5872D818DDBC}" srcOrd="0" destOrd="0" presId="urn:microsoft.com/office/officeart/2005/8/layout/bProcess4"/>
    <dgm:cxn modelId="{B7501EC6-7C88-4AA2-AE21-1E18A6BE5DED}" srcId="{C7A7803C-0156-480D-BD38-F11A62C1828E}" destId="{6D46F3D8-59D0-4D4B-A083-847268B2B8CB}" srcOrd="5" destOrd="0" parTransId="{11E85AAA-460C-41DE-9A7C-C4F58145195B}" sibTransId="{D21EADCA-EB61-4824-B746-7D15291536FC}"/>
    <dgm:cxn modelId="{DE69D31A-6C69-4B35-B572-DC9A953522A5}" type="presOf" srcId="{1E5C83D3-E0D8-46B0-BADB-4EDAB7ADB6E0}" destId="{1CDBF63D-2ED3-4CF9-A4D1-F62594D22059}" srcOrd="0" destOrd="0" presId="urn:microsoft.com/office/officeart/2005/8/layout/bProcess4"/>
    <dgm:cxn modelId="{B31F3823-2126-4C84-8346-20A6B430F60D}" srcId="{C7A7803C-0156-480D-BD38-F11A62C1828E}" destId="{79A23ADE-4F2E-4D2F-81AA-F6951B9744B2}" srcOrd="1" destOrd="0" parTransId="{C6E17E12-C1C4-4DE8-A0F8-97FEAA5C3B82}" sibTransId="{C32CF06B-5989-477D-82DF-CF7699A6C4C1}"/>
    <dgm:cxn modelId="{01997460-07F1-4BE5-9D38-249BDE50A03E}" type="presParOf" srcId="{8374D1B8-64B8-4AD6-AFC5-B7D2682B89DB}" destId="{0ACAD652-FEB1-427B-9E5E-0385EEE73FC3}" srcOrd="0" destOrd="0" presId="urn:microsoft.com/office/officeart/2005/8/layout/bProcess4"/>
    <dgm:cxn modelId="{8830D323-9692-4DFC-8DFF-A12A3FFD8C44}" type="presParOf" srcId="{0ACAD652-FEB1-427B-9E5E-0385EEE73FC3}" destId="{8603832D-6E20-442E-AF74-8C06E1384FD8}" srcOrd="0" destOrd="0" presId="urn:microsoft.com/office/officeart/2005/8/layout/bProcess4"/>
    <dgm:cxn modelId="{6F26C1D5-CC82-4400-AFE9-E0A3AF79DBCF}" type="presParOf" srcId="{0ACAD652-FEB1-427B-9E5E-0385EEE73FC3}" destId="{1906AC99-D9BA-4DF2-9EEA-EE5FA89CE4E4}" srcOrd="1" destOrd="0" presId="urn:microsoft.com/office/officeart/2005/8/layout/bProcess4"/>
    <dgm:cxn modelId="{C6E87131-3DC8-4668-AAFB-A0D1247F49C4}" type="presParOf" srcId="{8374D1B8-64B8-4AD6-AFC5-B7D2682B89DB}" destId="{583B29A9-EBD6-4644-B4B9-07DDBBC812FF}" srcOrd="1" destOrd="0" presId="urn:microsoft.com/office/officeart/2005/8/layout/bProcess4"/>
    <dgm:cxn modelId="{6F95D4AB-B94E-4754-8231-D1E0BE7195B8}" type="presParOf" srcId="{8374D1B8-64B8-4AD6-AFC5-B7D2682B89DB}" destId="{74D2DBE9-9561-4065-BC9D-5FCB88E62D91}" srcOrd="2" destOrd="0" presId="urn:microsoft.com/office/officeart/2005/8/layout/bProcess4"/>
    <dgm:cxn modelId="{06344780-B21F-4385-8317-5724154D8993}" type="presParOf" srcId="{74D2DBE9-9561-4065-BC9D-5FCB88E62D91}" destId="{645806B4-C1A7-4EA8-A7C5-2E088783057B}" srcOrd="0" destOrd="0" presId="urn:microsoft.com/office/officeart/2005/8/layout/bProcess4"/>
    <dgm:cxn modelId="{8DDC74A8-8074-427F-BEE3-C9766966AFD0}" type="presParOf" srcId="{74D2DBE9-9561-4065-BC9D-5FCB88E62D91}" destId="{84B82289-6B25-411A-9A18-49E7E47AD1C2}" srcOrd="1" destOrd="0" presId="urn:microsoft.com/office/officeart/2005/8/layout/bProcess4"/>
    <dgm:cxn modelId="{BB68C5CD-867D-4164-8B1B-1C0B9379BE35}" type="presParOf" srcId="{8374D1B8-64B8-4AD6-AFC5-B7D2682B89DB}" destId="{F001F1CC-62D4-4574-8AE1-91CA8FEAF359}" srcOrd="3" destOrd="0" presId="urn:microsoft.com/office/officeart/2005/8/layout/bProcess4"/>
    <dgm:cxn modelId="{EC31CD75-AA1A-4B51-99A1-E5D14B1B279A}" type="presParOf" srcId="{8374D1B8-64B8-4AD6-AFC5-B7D2682B89DB}" destId="{94E1D5EA-B372-48C3-A7E7-EDD3B96CACA1}" srcOrd="4" destOrd="0" presId="urn:microsoft.com/office/officeart/2005/8/layout/bProcess4"/>
    <dgm:cxn modelId="{44E7F4A2-2442-4299-B9E5-98446E6B725D}" type="presParOf" srcId="{94E1D5EA-B372-48C3-A7E7-EDD3B96CACA1}" destId="{FA81B061-8B3E-412E-93B2-5C86D21A78F4}" srcOrd="0" destOrd="0" presId="urn:microsoft.com/office/officeart/2005/8/layout/bProcess4"/>
    <dgm:cxn modelId="{04304887-D21E-43A9-B542-1944F440DB00}" type="presParOf" srcId="{94E1D5EA-B372-48C3-A7E7-EDD3B96CACA1}" destId="{35112647-4591-42B6-A1C3-15C4A3EC6F2D}" srcOrd="1" destOrd="0" presId="urn:microsoft.com/office/officeart/2005/8/layout/bProcess4"/>
    <dgm:cxn modelId="{7AEDDE88-8491-4A1E-B93B-D43A9C8B45AD}" type="presParOf" srcId="{8374D1B8-64B8-4AD6-AFC5-B7D2682B89DB}" destId="{7B7E7F30-5E1E-484C-B0D1-1A5C29E449EE}" srcOrd="5" destOrd="0" presId="urn:microsoft.com/office/officeart/2005/8/layout/bProcess4"/>
    <dgm:cxn modelId="{3FFD82B2-B67D-4266-9427-BC5AD1DC7DF8}" type="presParOf" srcId="{8374D1B8-64B8-4AD6-AFC5-B7D2682B89DB}" destId="{569E4283-0F35-4E93-9834-9BE917DBB45D}" srcOrd="6" destOrd="0" presId="urn:microsoft.com/office/officeart/2005/8/layout/bProcess4"/>
    <dgm:cxn modelId="{7F2B0036-6FBF-4898-9A9F-A5D86A293E55}" type="presParOf" srcId="{569E4283-0F35-4E93-9834-9BE917DBB45D}" destId="{3E8E5F98-C535-4A23-9D14-203B805B3F2C}" srcOrd="0" destOrd="0" presId="urn:microsoft.com/office/officeart/2005/8/layout/bProcess4"/>
    <dgm:cxn modelId="{EE4B2C92-F3FF-4227-9BF2-755E45B0FB96}" type="presParOf" srcId="{569E4283-0F35-4E93-9834-9BE917DBB45D}" destId="{1CDBF63D-2ED3-4CF9-A4D1-F62594D22059}" srcOrd="1" destOrd="0" presId="urn:microsoft.com/office/officeart/2005/8/layout/bProcess4"/>
    <dgm:cxn modelId="{3C074CC6-D51D-4497-AD59-097B5EEC5999}" type="presParOf" srcId="{8374D1B8-64B8-4AD6-AFC5-B7D2682B89DB}" destId="{7B5F48BC-B64E-414F-A8B8-6300DA3D567D}" srcOrd="7" destOrd="0" presId="urn:microsoft.com/office/officeart/2005/8/layout/bProcess4"/>
    <dgm:cxn modelId="{B80BD7B6-F25F-4EFE-871C-3B3AF12BF2A9}" type="presParOf" srcId="{8374D1B8-64B8-4AD6-AFC5-B7D2682B89DB}" destId="{D7BE5AF5-6C8E-4555-A857-2587EC609359}" srcOrd="8" destOrd="0" presId="urn:microsoft.com/office/officeart/2005/8/layout/bProcess4"/>
    <dgm:cxn modelId="{BE616D6E-9492-482E-9382-BEA61E688855}" type="presParOf" srcId="{D7BE5AF5-6C8E-4555-A857-2587EC609359}" destId="{906DC11C-6CFB-45B1-9D69-0674251EE5B9}" srcOrd="0" destOrd="0" presId="urn:microsoft.com/office/officeart/2005/8/layout/bProcess4"/>
    <dgm:cxn modelId="{618E3AC9-5EC7-4B54-AF7F-00A0595700B3}" type="presParOf" srcId="{D7BE5AF5-6C8E-4555-A857-2587EC609359}" destId="{054B5683-F8FC-4069-8F5B-759343C10488}" srcOrd="1" destOrd="0" presId="urn:microsoft.com/office/officeart/2005/8/layout/bProcess4"/>
    <dgm:cxn modelId="{1A45FECA-CF38-422A-A754-522FCE4C73C3}" type="presParOf" srcId="{8374D1B8-64B8-4AD6-AFC5-B7D2682B89DB}" destId="{3E8F4AA4-CF12-45E6-BC80-66ADB79F7A7C}" srcOrd="9" destOrd="0" presId="urn:microsoft.com/office/officeart/2005/8/layout/bProcess4"/>
    <dgm:cxn modelId="{13A5A26D-8F68-47DC-9B6E-C82A00D469D0}" type="presParOf" srcId="{8374D1B8-64B8-4AD6-AFC5-B7D2682B89DB}" destId="{FCF8B67F-8764-4E16-B736-CD5F9F489EDF}" srcOrd="10" destOrd="0" presId="urn:microsoft.com/office/officeart/2005/8/layout/bProcess4"/>
    <dgm:cxn modelId="{4964376A-0A93-4362-9093-2AEE93748766}" type="presParOf" srcId="{FCF8B67F-8764-4E16-B736-CD5F9F489EDF}" destId="{523E237E-836B-4E8D-B2BE-2A38428856A8}" srcOrd="0" destOrd="0" presId="urn:microsoft.com/office/officeart/2005/8/layout/bProcess4"/>
    <dgm:cxn modelId="{FAA94387-117B-4DD1-89E9-AE1C99A3A376}" type="presParOf" srcId="{FCF8B67F-8764-4E16-B736-CD5F9F489EDF}" destId="{2227B640-439E-4912-A623-3CE651146F93}" srcOrd="1" destOrd="0" presId="urn:microsoft.com/office/officeart/2005/8/layout/bProcess4"/>
    <dgm:cxn modelId="{2B0721EF-EF0C-40F3-AAE8-5C74BD9C79DB}" type="presParOf" srcId="{8374D1B8-64B8-4AD6-AFC5-B7D2682B89DB}" destId="{925F5393-5C35-4016-AA2B-36E6BD4B60E1}" srcOrd="11" destOrd="0" presId="urn:microsoft.com/office/officeart/2005/8/layout/bProcess4"/>
    <dgm:cxn modelId="{6CC6CD31-A033-49D3-89C6-A2E01528E504}" type="presParOf" srcId="{8374D1B8-64B8-4AD6-AFC5-B7D2682B89DB}" destId="{4FCC674D-FDB5-45BB-969C-27E697C7C4BB}" srcOrd="12" destOrd="0" presId="urn:microsoft.com/office/officeart/2005/8/layout/bProcess4"/>
    <dgm:cxn modelId="{52000424-B5EF-4CA6-9381-C92B105AEF00}" type="presParOf" srcId="{4FCC674D-FDB5-45BB-969C-27E697C7C4BB}" destId="{990E62E9-7E5C-4B12-A03D-5DE73D0195A7}" srcOrd="0" destOrd="0" presId="urn:microsoft.com/office/officeart/2005/8/layout/bProcess4"/>
    <dgm:cxn modelId="{8CB09BFA-2A8C-4384-88F8-122E3C95EA67}" type="presParOf" srcId="{4FCC674D-FDB5-45BB-969C-27E697C7C4BB}" destId="{034C70F3-01CB-48A9-9543-496815F644EE}" srcOrd="1" destOrd="0" presId="urn:microsoft.com/office/officeart/2005/8/layout/bProcess4"/>
    <dgm:cxn modelId="{5275D790-4DED-407D-B0AB-AA25C61870B3}" type="presParOf" srcId="{8374D1B8-64B8-4AD6-AFC5-B7D2682B89DB}" destId="{3729B453-696F-44C3-8311-5872D818DDBC}" srcOrd="13" destOrd="0" presId="urn:microsoft.com/office/officeart/2005/8/layout/bProcess4"/>
    <dgm:cxn modelId="{794B0EBD-1DBA-4962-BA2E-34FBC79A59D3}" type="presParOf" srcId="{8374D1B8-64B8-4AD6-AFC5-B7D2682B89DB}" destId="{D2D18C00-F9DF-4689-B523-F806511895B6}" srcOrd="14" destOrd="0" presId="urn:microsoft.com/office/officeart/2005/8/layout/bProcess4"/>
    <dgm:cxn modelId="{B8217C9D-DD93-4B2A-92F0-957B0715C2E2}" type="presParOf" srcId="{D2D18C00-F9DF-4689-B523-F806511895B6}" destId="{517EFA99-64BB-4595-8EC0-A69C7CCD400D}" srcOrd="0" destOrd="0" presId="urn:microsoft.com/office/officeart/2005/8/layout/bProcess4"/>
    <dgm:cxn modelId="{06895869-DAAF-4268-9A83-3CE34F835812}" type="presParOf" srcId="{D2D18C00-F9DF-4689-B523-F806511895B6}" destId="{6EB70C9D-27F0-4132-BF12-FC159C949262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3B29A9-EBD6-4644-B4B9-07DDBBC812FF}">
      <dsp:nvSpPr>
        <dsp:cNvPr id="0" name=""/>
        <dsp:cNvSpPr/>
      </dsp:nvSpPr>
      <dsp:spPr>
        <a:xfrm rot="5379225">
          <a:off x="1100846" y="1002768"/>
          <a:ext cx="1576461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06AC99-D9BA-4DF2-9EEA-EE5FA89CE4E4}">
      <dsp:nvSpPr>
        <dsp:cNvPr id="0" name=""/>
        <dsp:cNvSpPr/>
      </dsp:nvSpPr>
      <dsp:spPr>
        <a:xfrm>
          <a:off x="1466407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400" kern="1200" dirty="0" smtClean="0">
              <a:solidFill>
                <a:srgbClr val="FF0000"/>
              </a:solidFill>
            </a:rPr>
            <a:t>9</a:t>
          </a:r>
          <a:r>
            <a:rPr lang="zh-TW" altLang="en-US" sz="3400" kern="1200" dirty="0" smtClean="0">
              <a:solidFill>
                <a:srgbClr val="FF0000"/>
              </a:solidFill>
            </a:rPr>
            <a:t>點開始</a:t>
          </a:r>
          <a:endParaRPr lang="zh-TW" altLang="en-US" sz="3400" kern="1200" dirty="0">
            <a:solidFill>
              <a:srgbClr val="FF0000"/>
            </a:solidFill>
          </a:endParaRPr>
        </a:p>
      </dsp:txBody>
      <dsp:txXfrm>
        <a:off x="1502816" y="36688"/>
        <a:ext cx="1998981" cy="1170261"/>
      </dsp:txXfrm>
    </dsp:sp>
    <dsp:sp modelId="{F001F1CC-62D4-4574-8AE1-91CA8FEAF359}">
      <dsp:nvSpPr>
        <dsp:cNvPr id="0" name=""/>
        <dsp:cNvSpPr/>
      </dsp:nvSpPr>
      <dsp:spPr>
        <a:xfrm rot="5429554">
          <a:off x="1130508" y="2554844"/>
          <a:ext cx="1520683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B82289-6B25-411A-9A18-49E7E47AD1C2}">
      <dsp:nvSpPr>
        <dsp:cNvPr id="0" name=""/>
        <dsp:cNvSpPr/>
      </dsp:nvSpPr>
      <dsp:spPr>
        <a:xfrm>
          <a:off x="1479480" y="1580258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solidFill>
                <a:srgbClr val="00B0F0"/>
              </a:solidFill>
            </a:rPr>
            <a:t>銀河號</a:t>
          </a:r>
          <a:endParaRPr lang="zh-TW" altLang="en-US" sz="3400" kern="1200" dirty="0">
            <a:solidFill>
              <a:srgbClr val="00B0F0"/>
            </a:solidFill>
          </a:endParaRPr>
        </a:p>
      </dsp:txBody>
      <dsp:txXfrm>
        <a:off x="1515889" y="1616667"/>
        <a:ext cx="1998981" cy="1170261"/>
      </dsp:txXfrm>
    </dsp:sp>
    <dsp:sp modelId="{7B7E7F30-5E1E-484C-B0D1-1A5C29E449EE}">
      <dsp:nvSpPr>
        <dsp:cNvPr id="0" name=""/>
        <dsp:cNvSpPr/>
      </dsp:nvSpPr>
      <dsp:spPr>
        <a:xfrm>
          <a:off x="1887860" y="3318704"/>
          <a:ext cx="2748400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112647-4591-42B6-A1C3-15C4A3EC6F2D}">
      <dsp:nvSpPr>
        <dsp:cNvPr id="0" name=""/>
        <dsp:cNvSpPr/>
      </dsp:nvSpPr>
      <dsp:spPr>
        <a:xfrm>
          <a:off x="1466407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solidFill>
                <a:srgbClr val="FF0000"/>
              </a:solidFill>
            </a:rPr>
            <a:t>碰碰車</a:t>
          </a:r>
          <a:endParaRPr lang="zh-TW" altLang="en-US" sz="3400" kern="1200" dirty="0">
            <a:solidFill>
              <a:srgbClr val="FF0000"/>
            </a:solidFill>
          </a:endParaRPr>
        </a:p>
      </dsp:txBody>
      <dsp:txXfrm>
        <a:off x="1502816" y="3144387"/>
        <a:ext cx="1998981" cy="1170261"/>
      </dsp:txXfrm>
    </dsp:sp>
    <dsp:sp modelId="{7B5F48BC-B64E-414F-A8B8-6300DA3D567D}">
      <dsp:nvSpPr>
        <dsp:cNvPr id="0" name=""/>
        <dsp:cNvSpPr/>
      </dsp:nvSpPr>
      <dsp:spPr>
        <a:xfrm rot="16200000">
          <a:off x="3866428" y="254178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DBF63D-2ED3-4CF9-A4D1-F62594D22059}">
      <dsp:nvSpPr>
        <dsp:cNvPr id="0" name=""/>
        <dsp:cNvSpPr/>
      </dsp:nvSpPr>
      <dsp:spPr>
        <a:xfrm>
          <a:off x="4221900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400" kern="1200" dirty="0" smtClean="0">
              <a:solidFill>
                <a:srgbClr val="FF0000"/>
              </a:solidFill>
            </a:rPr>
            <a:t>16</a:t>
          </a:r>
          <a:r>
            <a:rPr lang="zh-TW" altLang="en-US" sz="3400" kern="1200" dirty="0" smtClean="0">
              <a:solidFill>
                <a:srgbClr val="FF0000"/>
              </a:solidFill>
            </a:rPr>
            <a:t>點回家</a:t>
          </a:r>
          <a:endParaRPr lang="zh-TW" altLang="en-US" sz="3400" kern="1200" dirty="0">
            <a:solidFill>
              <a:srgbClr val="FF0000"/>
            </a:solidFill>
          </a:endParaRPr>
        </a:p>
      </dsp:txBody>
      <dsp:txXfrm>
        <a:off x="4258309" y="3144387"/>
        <a:ext cx="1998981" cy="1170261"/>
      </dsp:txXfrm>
    </dsp:sp>
    <dsp:sp modelId="{3E8F4AA4-CF12-45E6-BC80-66ADB79F7A7C}">
      <dsp:nvSpPr>
        <dsp:cNvPr id="0" name=""/>
        <dsp:cNvSpPr/>
      </dsp:nvSpPr>
      <dsp:spPr>
        <a:xfrm rot="16200000">
          <a:off x="3866428" y="98793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4B5683-F8FC-4069-8F5B-759343C10488}">
      <dsp:nvSpPr>
        <dsp:cNvPr id="0" name=""/>
        <dsp:cNvSpPr/>
      </dsp:nvSpPr>
      <dsp:spPr>
        <a:xfrm>
          <a:off x="4221900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solidFill>
                <a:srgbClr val="FF0000"/>
              </a:solidFill>
            </a:rPr>
            <a:t>吼吼樹屋</a:t>
          </a:r>
          <a:endParaRPr lang="zh-TW" altLang="en-US" sz="3400" kern="1200" dirty="0">
            <a:solidFill>
              <a:srgbClr val="FF0000"/>
            </a:solidFill>
          </a:endParaRPr>
        </a:p>
      </dsp:txBody>
      <dsp:txXfrm>
        <a:off x="4258309" y="1590538"/>
        <a:ext cx="1998981" cy="1170261"/>
      </dsp:txXfrm>
    </dsp:sp>
    <dsp:sp modelId="{925F5393-5C35-4016-AA2B-36E6BD4B60E1}">
      <dsp:nvSpPr>
        <dsp:cNvPr id="0" name=""/>
        <dsp:cNvSpPr/>
      </dsp:nvSpPr>
      <dsp:spPr>
        <a:xfrm>
          <a:off x="4643353" y="211006"/>
          <a:ext cx="2748400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27B640-439E-4912-A623-3CE651146F93}">
      <dsp:nvSpPr>
        <dsp:cNvPr id="0" name=""/>
        <dsp:cNvSpPr/>
      </dsp:nvSpPr>
      <dsp:spPr>
        <a:xfrm>
          <a:off x="4221900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solidFill>
                <a:srgbClr val="FFFF00"/>
              </a:solidFill>
            </a:rPr>
            <a:t>摩天輪</a:t>
          </a:r>
          <a:endParaRPr lang="zh-TW" altLang="en-US" sz="3400" kern="1200" dirty="0">
            <a:solidFill>
              <a:srgbClr val="FFFF00"/>
            </a:solidFill>
          </a:endParaRPr>
        </a:p>
      </dsp:txBody>
      <dsp:txXfrm>
        <a:off x="4258309" y="36688"/>
        <a:ext cx="1998981" cy="1170261"/>
      </dsp:txXfrm>
    </dsp:sp>
    <dsp:sp modelId="{3729B453-696F-44C3-8311-5872D818DDBC}">
      <dsp:nvSpPr>
        <dsp:cNvPr id="0" name=""/>
        <dsp:cNvSpPr/>
      </dsp:nvSpPr>
      <dsp:spPr>
        <a:xfrm rot="5400000">
          <a:off x="6621921" y="98793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4C70F3-01CB-48A9-9543-496815F644EE}">
      <dsp:nvSpPr>
        <dsp:cNvPr id="0" name=""/>
        <dsp:cNvSpPr/>
      </dsp:nvSpPr>
      <dsp:spPr>
        <a:xfrm>
          <a:off x="6977393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solidFill>
                <a:srgbClr val="C00000"/>
              </a:solidFill>
            </a:rPr>
            <a:t>尋寶船</a:t>
          </a:r>
          <a:endParaRPr lang="zh-TW" altLang="en-US" sz="3400" kern="1200" dirty="0">
            <a:solidFill>
              <a:srgbClr val="C00000"/>
            </a:solidFill>
          </a:endParaRPr>
        </a:p>
      </dsp:txBody>
      <dsp:txXfrm>
        <a:off x="7013802" y="36688"/>
        <a:ext cx="1998981" cy="1170261"/>
      </dsp:txXfrm>
    </dsp:sp>
    <dsp:sp modelId="{6EB70C9D-27F0-4132-BF12-FC159C949262}">
      <dsp:nvSpPr>
        <dsp:cNvPr id="0" name=""/>
        <dsp:cNvSpPr/>
      </dsp:nvSpPr>
      <dsp:spPr>
        <a:xfrm>
          <a:off x="6977393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400" kern="1200" dirty="0" smtClean="0">
              <a:solidFill>
                <a:srgbClr val="FF0000"/>
              </a:solidFill>
            </a:rPr>
            <a:t>12</a:t>
          </a:r>
          <a:r>
            <a:rPr lang="zh-TW" altLang="en-US" sz="3400" kern="1200" dirty="0" smtClean="0">
              <a:solidFill>
                <a:srgbClr val="FF0000"/>
              </a:solidFill>
            </a:rPr>
            <a:t>點午餐</a:t>
          </a:r>
          <a:endParaRPr lang="zh-TW" altLang="en-US" sz="3400" kern="1200" dirty="0">
            <a:solidFill>
              <a:srgbClr val="FF0000"/>
            </a:solidFill>
          </a:endParaRPr>
        </a:p>
      </dsp:txBody>
      <dsp:txXfrm>
        <a:off x="7013802" y="1590538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F0605-2615-4B0F-8A0E-A07985C1475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DA42C-6910-4B46-8C85-26112F6BDB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335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F0605-2615-4B0F-8A0E-A07985C1475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DA42C-6910-4B46-8C85-26112F6BDB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685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F0605-2615-4B0F-8A0E-A07985C1475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DA42C-6910-4B46-8C85-26112F6BDB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871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F0605-2615-4B0F-8A0E-A07985C1475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DA42C-6910-4B46-8C85-26112F6BDB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3422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F0605-2615-4B0F-8A0E-A07985C1475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DA42C-6910-4B46-8C85-26112F6BDB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1912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F0605-2615-4B0F-8A0E-A07985C1475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DA42C-6910-4B46-8C85-26112F6BDB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17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F0605-2615-4B0F-8A0E-A07985C1475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DA42C-6910-4B46-8C85-26112F6BDB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5877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F0605-2615-4B0F-8A0E-A07985C1475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DA42C-6910-4B46-8C85-26112F6BDB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4992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F0605-2615-4B0F-8A0E-A07985C1475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DA42C-6910-4B46-8C85-26112F6BDB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7844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F0605-2615-4B0F-8A0E-A07985C1475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DA42C-6910-4B46-8C85-26112F6BDB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9627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F0605-2615-4B0F-8A0E-A07985C1475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DA42C-6910-4B46-8C85-26112F6BDB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9310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F0605-2615-4B0F-8A0E-A07985C1475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DA42C-6910-4B46-8C85-26112F6BDB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0833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兒童新樂園一票玩到底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設計者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蕭澄禮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95275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37993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612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4086844"/>
              </p:ext>
            </p:extLst>
          </p:nvPr>
        </p:nvGraphicFramePr>
        <p:xfrm>
          <a:off x="838197" y="3121183"/>
          <a:ext cx="10735493" cy="3318806"/>
        </p:xfrm>
        <a:graphic>
          <a:graphicData uri="http://schemas.openxmlformats.org/drawingml/2006/table">
            <a:tbl>
              <a:tblPr/>
              <a:tblGrid>
                <a:gridCol w="1610324">
                  <a:extLst>
                    <a:ext uri="{9D8B030D-6E8A-4147-A177-3AD203B41FA5}">
                      <a16:colId xmlns:a16="http://schemas.microsoft.com/office/drawing/2014/main" val="1294830617"/>
                    </a:ext>
                  </a:extLst>
                </a:gridCol>
                <a:gridCol w="1610324">
                  <a:extLst>
                    <a:ext uri="{9D8B030D-6E8A-4147-A177-3AD203B41FA5}">
                      <a16:colId xmlns:a16="http://schemas.microsoft.com/office/drawing/2014/main" val="552732712"/>
                    </a:ext>
                  </a:extLst>
                </a:gridCol>
                <a:gridCol w="1440618">
                  <a:extLst>
                    <a:ext uri="{9D8B030D-6E8A-4147-A177-3AD203B41FA5}">
                      <a16:colId xmlns:a16="http://schemas.microsoft.com/office/drawing/2014/main" val="3338632434"/>
                    </a:ext>
                  </a:extLst>
                </a:gridCol>
                <a:gridCol w="1780030">
                  <a:extLst>
                    <a:ext uri="{9D8B030D-6E8A-4147-A177-3AD203B41FA5}">
                      <a16:colId xmlns:a16="http://schemas.microsoft.com/office/drawing/2014/main" val="1094328450"/>
                    </a:ext>
                  </a:extLst>
                </a:gridCol>
                <a:gridCol w="1610324">
                  <a:extLst>
                    <a:ext uri="{9D8B030D-6E8A-4147-A177-3AD203B41FA5}">
                      <a16:colId xmlns:a16="http://schemas.microsoft.com/office/drawing/2014/main" val="932899809"/>
                    </a:ext>
                  </a:extLst>
                </a:gridCol>
                <a:gridCol w="1610324">
                  <a:extLst>
                    <a:ext uri="{9D8B030D-6E8A-4147-A177-3AD203B41FA5}">
                      <a16:colId xmlns:a16="http://schemas.microsoft.com/office/drawing/2014/main" val="1082542127"/>
                    </a:ext>
                  </a:extLst>
                </a:gridCol>
                <a:gridCol w="1073549">
                  <a:extLst>
                    <a:ext uri="{9D8B030D-6E8A-4147-A177-3AD203B41FA5}">
                      <a16:colId xmlns:a16="http://schemas.microsoft.com/office/drawing/2014/main" val="1510699511"/>
                    </a:ext>
                  </a:extLst>
                </a:gridCol>
              </a:tblGrid>
              <a:tr h="62497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037706"/>
                  </a:ext>
                </a:extLst>
              </a:tr>
              <a:tr h="15516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11016"/>
                  </a:ext>
                </a:extLst>
              </a:tr>
              <a:tr h="1142186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947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8836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</p:txBody>
      </p:sp>
      <p:pic>
        <p:nvPicPr>
          <p:cNvPr id="2050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423851"/>
            <a:ext cx="5535356" cy="4544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865707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</a:p>
        </p:txBody>
      </p:sp>
      <p:pic>
        <p:nvPicPr>
          <p:cNvPr id="3074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6831" y="548640"/>
            <a:ext cx="5246969" cy="5238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4525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:https://www.tcap.taipei/cp.aspx?n=57F1A46B66881160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383177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兒童新樂園為電影</a:t>
            </a: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16629" y="2508069"/>
            <a:ext cx="6400074" cy="4057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72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188</Words>
  <Application>Microsoft Office PowerPoint</Application>
  <PresentationFormat>寬螢幕</PresentationFormat>
  <Paragraphs>35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兒童新樂園一票玩到底</vt:lpstr>
      <vt:lpstr>行程</vt:lpstr>
      <vt:lpstr>票價</vt:lpstr>
      <vt:lpstr>叢林吼吼樹屋</vt:lpstr>
      <vt:lpstr>幸福碰碰車</vt:lpstr>
      <vt:lpstr>資料來源</vt:lpstr>
      <vt:lpstr>兒童新樂園為電影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兒童新樂園一票玩到底</dc:title>
  <dc:creator>Windows 使用者</dc:creator>
  <cp:lastModifiedBy>Windows 使用者</cp:lastModifiedBy>
  <cp:revision>8</cp:revision>
  <dcterms:created xsi:type="dcterms:W3CDTF">2021-12-28T06:45:55Z</dcterms:created>
  <dcterms:modified xsi:type="dcterms:W3CDTF">2022-01-11T06:41:11Z</dcterms:modified>
</cp:coreProperties>
</file>