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B2495-315E-4F84-9667-F1EF96934872}" type="doc">
      <dgm:prSet loTypeId="urn:microsoft.com/office/officeart/2005/8/layout/bProcess3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26E7977-232B-4ACD-9780-1CF67DE6ACEB}">
      <dgm:prSet phldrT="[文字]"/>
      <dgm:spPr/>
      <dgm:t>
        <a:bodyPr/>
        <a:lstStyle/>
        <a:p>
          <a:r>
            <a:rPr lang="en-US" altLang="zh-TW" dirty="0" smtClean="0"/>
            <a:t>9:00</a:t>
          </a:r>
          <a:r>
            <a:rPr lang="zh-TW" altLang="en-US" dirty="0" smtClean="0"/>
            <a:t>開始</a:t>
          </a:r>
          <a:endParaRPr lang="zh-TW" altLang="en-US" dirty="0"/>
        </a:p>
      </dgm:t>
    </dgm:pt>
    <dgm:pt modelId="{03930A53-2D97-4266-96C4-7ECB4DF82385}" type="parTrans" cxnId="{A30A07AF-0A9A-491F-BFDE-1C92898DE8A1}">
      <dgm:prSet/>
      <dgm:spPr/>
      <dgm:t>
        <a:bodyPr/>
        <a:lstStyle/>
        <a:p>
          <a:endParaRPr lang="zh-TW" altLang="en-US"/>
        </a:p>
      </dgm:t>
    </dgm:pt>
    <dgm:pt modelId="{20F35348-2808-48C7-A2B5-1CE7EC16D815}" type="sibTrans" cxnId="{A30A07AF-0A9A-491F-BFDE-1C92898DE8A1}">
      <dgm:prSet/>
      <dgm:spPr/>
      <dgm:t>
        <a:bodyPr/>
        <a:lstStyle/>
        <a:p>
          <a:endParaRPr lang="zh-TW" altLang="en-US"/>
        </a:p>
      </dgm:t>
    </dgm:pt>
    <dgm:pt modelId="{A9480C92-107B-4F48-9681-BBDC6AC60555}">
      <dgm:prSet phldrT="[文字]"/>
      <dgm:spPr/>
      <dgm:t>
        <a:bodyPr/>
        <a:lstStyle/>
        <a:p>
          <a:r>
            <a:rPr lang="zh-TW" altLang="en-US" dirty="0" smtClean="0"/>
            <a:t>摩天輪</a:t>
          </a:r>
          <a:endParaRPr lang="zh-TW" altLang="en-US" dirty="0"/>
        </a:p>
      </dgm:t>
    </dgm:pt>
    <dgm:pt modelId="{BD5D6083-CAB5-4C12-ACB8-F8AB805AC4AA}" type="parTrans" cxnId="{896D368B-9923-49CD-B41F-69D3C1E33B14}">
      <dgm:prSet/>
      <dgm:spPr/>
      <dgm:t>
        <a:bodyPr/>
        <a:lstStyle/>
        <a:p>
          <a:endParaRPr lang="zh-TW" altLang="en-US"/>
        </a:p>
      </dgm:t>
    </dgm:pt>
    <dgm:pt modelId="{4AB0B8BF-F998-466E-A747-09B58CBCE28A}" type="sibTrans" cxnId="{896D368B-9923-49CD-B41F-69D3C1E33B14}">
      <dgm:prSet/>
      <dgm:spPr/>
      <dgm:t>
        <a:bodyPr/>
        <a:lstStyle/>
        <a:p>
          <a:endParaRPr lang="zh-TW" altLang="en-US"/>
        </a:p>
      </dgm:t>
    </dgm:pt>
    <dgm:pt modelId="{5231DCAB-6831-41BB-802B-0F895993C9BE}">
      <dgm:prSet phldrT="[文字]"/>
      <dgm:spPr/>
      <dgm:t>
        <a:bodyPr/>
        <a:lstStyle/>
        <a:p>
          <a:r>
            <a:rPr lang="zh-TW" altLang="en-US" dirty="0" smtClean="0"/>
            <a:t>小飛龍</a:t>
          </a:r>
          <a:endParaRPr lang="zh-TW" altLang="en-US" dirty="0"/>
        </a:p>
      </dgm:t>
    </dgm:pt>
    <dgm:pt modelId="{11212AEF-3BDA-4758-9C4E-C930AE784F99}" type="parTrans" cxnId="{66BADABF-9CD0-4398-98E0-894BA2C881FD}">
      <dgm:prSet/>
      <dgm:spPr/>
      <dgm:t>
        <a:bodyPr/>
        <a:lstStyle/>
        <a:p>
          <a:endParaRPr lang="zh-TW" altLang="en-US"/>
        </a:p>
      </dgm:t>
    </dgm:pt>
    <dgm:pt modelId="{DE158B68-D0D3-4662-A9C5-3D61BB253326}" type="sibTrans" cxnId="{66BADABF-9CD0-4398-98E0-894BA2C881FD}">
      <dgm:prSet/>
      <dgm:spPr/>
      <dgm:t>
        <a:bodyPr/>
        <a:lstStyle/>
        <a:p>
          <a:endParaRPr lang="zh-TW" altLang="en-US"/>
        </a:p>
      </dgm:t>
    </dgm:pt>
    <dgm:pt modelId="{00C9DAEE-BA19-43F0-8F0C-31C7394F31A9}">
      <dgm:prSet phldrT="[文字]"/>
      <dgm:spPr/>
      <dgm:t>
        <a:bodyPr/>
        <a:lstStyle/>
        <a:p>
          <a:r>
            <a:rPr lang="zh-TW" altLang="en-US" dirty="0" smtClean="0"/>
            <a:t>銀河號</a:t>
          </a:r>
          <a:endParaRPr lang="zh-TW" altLang="en-US" dirty="0"/>
        </a:p>
      </dgm:t>
    </dgm:pt>
    <dgm:pt modelId="{B3BE0EC5-D85F-457C-B1C1-1527EA354253}" type="parTrans" cxnId="{84F79BE5-A928-4243-9602-4F3031FD4AF6}">
      <dgm:prSet/>
      <dgm:spPr/>
      <dgm:t>
        <a:bodyPr/>
        <a:lstStyle/>
        <a:p>
          <a:endParaRPr lang="zh-TW" altLang="en-US"/>
        </a:p>
      </dgm:t>
    </dgm:pt>
    <dgm:pt modelId="{93F55BBF-CB6B-4E01-B667-8407526841A9}" type="sibTrans" cxnId="{84F79BE5-A928-4243-9602-4F3031FD4AF6}">
      <dgm:prSet/>
      <dgm:spPr/>
      <dgm:t>
        <a:bodyPr/>
        <a:lstStyle/>
        <a:p>
          <a:endParaRPr lang="zh-TW" altLang="en-US"/>
        </a:p>
      </dgm:t>
    </dgm:pt>
    <dgm:pt modelId="{F900B094-5D3C-4688-AC7B-FCF86DBDA9BB}">
      <dgm:prSet phldrT="[文字]"/>
      <dgm:spPr/>
      <dgm:t>
        <a:bodyPr/>
        <a:lstStyle/>
        <a:p>
          <a:r>
            <a:rPr lang="en-US" altLang="zh-TW" dirty="0" smtClean="0"/>
            <a:t>12:00</a:t>
          </a:r>
          <a:r>
            <a:rPr lang="zh-TW" altLang="en-US" dirty="0" smtClean="0"/>
            <a:t>午餐</a:t>
          </a:r>
          <a:endParaRPr lang="zh-TW" altLang="en-US" dirty="0"/>
        </a:p>
      </dgm:t>
    </dgm:pt>
    <dgm:pt modelId="{AC9B268A-8223-4B46-85FF-BAE556ADAAFF}" type="parTrans" cxnId="{313671EE-736F-4727-9FBE-CB8B175DDED1}">
      <dgm:prSet/>
      <dgm:spPr/>
      <dgm:t>
        <a:bodyPr/>
        <a:lstStyle/>
        <a:p>
          <a:endParaRPr lang="zh-TW" altLang="en-US"/>
        </a:p>
      </dgm:t>
    </dgm:pt>
    <dgm:pt modelId="{E896C441-52B0-4C86-B332-8F64C99E0BEA}" type="sibTrans" cxnId="{313671EE-736F-4727-9FBE-CB8B175DDED1}">
      <dgm:prSet/>
      <dgm:spPr/>
      <dgm:t>
        <a:bodyPr/>
        <a:lstStyle/>
        <a:p>
          <a:endParaRPr lang="zh-TW" altLang="en-US"/>
        </a:p>
      </dgm:t>
    </dgm:pt>
    <dgm:pt modelId="{A6A2A3D6-8207-47E4-9E9E-D2F0FC7BF5FB}">
      <dgm:prSet/>
      <dgm:spPr/>
      <dgm:t>
        <a:bodyPr/>
        <a:lstStyle/>
        <a:p>
          <a:r>
            <a:rPr lang="zh-TW" altLang="en-US" dirty="0" smtClean="0"/>
            <a:t>海洋總動員</a:t>
          </a:r>
          <a:endParaRPr lang="zh-TW" altLang="en-US" dirty="0"/>
        </a:p>
      </dgm:t>
    </dgm:pt>
    <dgm:pt modelId="{E851C156-64AF-436E-BEF7-9C5A40193C10}" type="parTrans" cxnId="{6FDDB963-6E4C-4D03-9B1D-FE70CB1FB654}">
      <dgm:prSet/>
      <dgm:spPr/>
      <dgm:t>
        <a:bodyPr/>
        <a:lstStyle/>
        <a:p>
          <a:endParaRPr lang="zh-TW" altLang="en-US"/>
        </a:p>
      </dgm:t>
    </dgm:pt>
    <dgm:pt modelId="{F742FB28-0C12-41F5-8BD4-96B0D143277D}" type="sibTrans" cxnId="{6FDDB963-6E4C-4D03-9B1D-FE70CB1FB654}">
      <dgm:prSet/>
      <dgm:spPr/>
      <dgm:t>
        <a:bodyPr/>
        <a:lstStyle/>
        <a:p>
          <a:endParaRPr lang="zh-TW" altLang="en-US"/>
        </a:p>
      </dgm:t>
    </dgm:pt>
    <dgm:pt modelId="{B487FFCD-5FD5-4050-9B4B-07499B0FE490}">
      <dgm:prSet/>
      <dgm:spPr/>
      <dgm:t>
        <a:bodyPr/>
        <a:lstStyle/>
        <a:p>
          <a:r>
            <a:rPr lang="en-US" altLang="zh-TW" dirty="0" smtClean="0"/>
            <a:t>16:00</a:t>
          </a:r>
          <a:r>
            <a:rPr lang="zh-TW" altLang="en-US" dirty="0" smtClean="0"/>
            <a:t>回家</a:t>
          </a:r>
          <a:endParaRPr lang="zh-TW" altLang="en-US" dirty="0"/>
        </a:p>
      </dgm:t>
    </dgm:pt>
    <dgm:pt modelId="{B818D2A5-8F98-4122-A3B9-66404AF59EB6}" type="parTrans" cxnId="{8842063E-DC50-4E38-BF9F-A0A305195070}">
      <dgm:prSet/>
      <dgm:spPr/>
      <dgm:t>
        <a:bodyPr/>
        <a:lstStyle/>
        <a:p>
          <a:endParaRPr lang="zh-TW" altLang="en-US"/>
        </a:p>
      </dgm:t>
    </dgm:pt>
    <dgm:pt modelId="{22C0D0E3-2989-46F2-B0C7-D43B0B713CDB}" type="sibTrans" cxnId="{8842063E-DC50-4E38-BF9F-A0A305195070}">
      <dgm:prSet/>
      <dgm:spPr/>
      <dgm:t>
        <a:bodyPr/>
        <a:lstStyle/>
        <a:p>
          <a:endParaRPr lang="zh-TW" altLang="en-US"/>
        </a:p>
      </dgm:t>
    </dgm:pt>
    <dgm:pt modelId="{13F9EA34-05C9-4B9F-8493-B28136B67B8C}" type="pres">
      <dgm:prSet presAssocID="{3FAB2495-315E-4F84-9667-F1EF969348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08BAA9F-6B68-4B09-ADA5-B58E1B0955C2}" type="pres">
      <dgm:prSet presAssocID="{826E7977-232B-4ACD-9780-1CF67DE6ACE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E52899-5E3D-43BF-98C3-AD9E6E035D55}" type="pres">
      <dgm:prSet presAssocID="{20F35348-2808-48C7-A2B5-1CE7EC16D815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D2ED7300-72E4-4A7D-8772-DE448A2B8767}" type="pres">
      <dgm:prSet presAssocID="{20F35348-2808-48C7-A2B5-1CE7EC16D815}" presName="connectorText" presStyleLbl="sibTrans1D1" presStyleIdx="0" presStyleCnt="6"/>
      <dgm:spPr/>
      <dgm:t>
        <a:bodyPr/>
        <a:lstStyle/>
        <a:p>
          <a:endParaRPr lang="zh-TW" altLang="en-US"/>
        </a:p>
      </dgm:t>
    </dgm:pt>
    <dgm:pt modelId="{B63A5AEC-BBE0-4169-B2CD-E080A06D24C7}" type="pres">
      <dgm:prSet presAssocID="{A9480C92-107B-4F48-9681-BBDC6AC6055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6ECAF3-BDB1-482A-A07E-696CF2F101D7}" type="pres">
      <dgm:prSet presAssocID="{4AB0B8BF-F998-466E-A747-09B58CBCE28A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E85797A3-B2C8-4035-948B-B7F35ABD225F}" type="pres">
      <dgm:prSet presAssocID="{4AB0B8BF-F998-466E-A747-09B58CBCE28A}" presName="connectorText" presStyleLbl="sibTrans1D1" presStyleIdx="1" presStyleCnt="6"/>
      <dgm:spPr/>
      <dgm:t>
        <a:bodyPr/>
        <a:lstStyle/>
        <a:p>
          <a:endParaRPr lang="zh-TW" altLang="en-US"/>
        </a:p>
      </dgm:t>
    </dgm:pt>
    <dgm:pt modelId="{CE661E79-62B0-4512-B1EF-065A80F5A12B}" type="pres">
      <dgm:prSet presAssocID="{5231DCAB-6831-41BB-802B-0F895993C9B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2BF049-C125-448F-B683-5D78CFDB50A1}" type="pres">
      <dgm:prSet presAssocID="{DE158B68-D0D3-4662-A9C5-3D61BB253326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DB834AE9-559A-4712-B804-56E237FA1D2B}" type="pres">
      <dgm:prSet presAssocID="{DE158B68-D0D3-4662-A9C5-3D61BB253326}" presName="connectorText" presStyleLbl="sibTrans1D1" presStyleIdx="2" presStyleCnt="6"/>
      <dgm:spPr/>
      <dgm:t>
        <a:bodyPr/>
        <a:lstStyle/>
        <a:p>
          <a:endParaRPr lang="zh-TW" altLang="en-US"/>
        </a:p>
      </dgm:t>
    </dgm:pt>
    <dgm:pt modelId="{E4C93414-6D55-4640-B19E-604492A38C04}" type="pres">
      <dgm:prSet presAssocID="{00C9DAEE-BA19-43F0-8F0C-31C7394F31A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8593F0-A831-4E3A-A2C1-ACA288B1A00D}" type="pres">
      <dgm:prSet presAssocID="{93F55BBF-CB6B-4E01-B667-8407526841A9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3C14641A-4648-4742-B1F0-805DEC2208C1}" type="pres">
      <dgm:prSet presAssocID="{93F55BBF-CB6B-4E01-B667-8407526841A9}" presName="connectorText" presStyleLbl="sibTrans1D1" presStyleIdx="3" presStyleCnt="6"/>
      <dgm:spPr/>
      <dgm:t>
        <a:bodyPr/>
        <a:lstStyle/>
        <a:p>
          <a:endParaRPr lang="zh-TW" altLang="en-US"/>
        </a:p>
      </dgm:t>
    </dgm:pt>
    <dgm:pt modelId="{4333C3A4-CCC1-4AB1-A293-2B841BD4F6B9}" type="pres">
      <dgm:prSet presAssocID="{F900B094-5D3C-4688-AC7B-FCF86DBDA9B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6124E3-75A1-43FB-83B1-F1F183CC4888}" type="pres">
      <dgm:prSet presAssocID="{E896C441-52B0-4C86-B332-8F64C99E0BEA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10C8B3F3-AEE2-4F0A-9E6E-BA45BE21242A}" type="pres">
      <dgm:prSet presAssocID="{E896C441-52B0-4C86-B332-8F64C99E0BEA}" presName="connectorText" presStyleLbl="sibTrans1D1" presStyleIdx="4" presStyleCnt="6"/>
      <dgm:spPr/>
      <dgm:t>
        <a:bodyPr/>
        <a:lstStyle/>
        <a:p>
          <a:endParaRPr lang="zh-TW" altLang="en-US"/>
        </a:p>
      </dgm:t>
    </dgm:pt>
    <dgm:pt modelId="{EB565D88-E60C-4CA4-BFF1-105B905693DA}" type="pres">
      <dgm:prSet presAssocID="{A6A2A3D6-8207-47E4-9E9E-D2F0FC7BF5F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7D6078-34A3-4B74-A640-68BF6348EA63}" type="pres">
      <dgm:prSet presAssocID="{F742FB28-0C12-41F5-8BD4-96B0D143277D}" presName="sibTrans" presStyleLbl="sibTrans1D1" presStyleIdx="5" presStyleCnt="6"/>
      <dgm:spPr/>
      <dgm:t>
        <a:bodyPr/>
        <a:lstStyle/>
        <a:p>
          <a:endParaRPr lang="zh-TW" altLang="en-US"/>
        </a:p>
      </dgm:t>
    </dgm:pt>
    <dgm:pt modelId="{254A9FE9-94E0-4A30-A008-2F09440E5EAC}" type="pres">
      <dgm:prSet presAssocID="{F742FB28-0C12-41F5-8BD4-96B0D143277D}" presName="connectorText" presStyleLbl="sibTrans1D1" presStyleIdx="5" presStyleCnt="6"/>
      <dgm:spPr/>
      <dgm:t>
        <a:bodyPr/>
        <a:lstStyle/>
        <a:p>
          <a:endParaRPr lang="zh-TW" altLang="en-US"/>
        </a:p>
      </dgm:t>
    </dgm:pt>
    <dgm:pt modelId="{3F930599-4A64-461D-A0F2-36BCD91A9739}" type="pres">
      <dgm:prSet presAssocID="{B487FFCD-5FD5-4050-9B4B-07499B0FE49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857B9D7-6BD8-42CE-8CCD-5C83B71130AD}" type="presOf" srcId="{826E7977-232B-4ACD-9780-1CF67DE6ACEB}" destId="{A08BAA9F-6B68-4B09-ADA5-B58E1B0955C2}" srcOrd="0" destOrd="0" presId="urn:microsoft.com/office/officeart/2005/8/layout/bProcess3"/>
    <dgm:cxn modelId="{C677467A-39F9-4609-B51E-625EA691899C}" type="presOf" srcId="{A6A2A3D6-8207-47E4-9E9E-D2F0FC7BF5FB}" destId="{EB565D88-E60C-4CA4-BFF1-105B905693DA}" srcOrd="0" destOrd="0" presId="urn:microsoft.com/office/officeart/2005/8/layout/bProcess3"/>
    <dgm:cxn modelId="{48C321E4-1E99-4DB3-A45E-41C48395DEAA}" type="presOf" srcId="{20F35348-2808-48C7-A2B5-1CE7EC16D815}" destId="{07E52899-5E3D-43BF-98C3-AD9E6E035D55}" srcOrd="0" destOrd="0" presId="urn:microsoft.com/office/officeart/2005/8/layout/bProcess3"/>
    <dgm:cxn modelId="{FD57912F-9BDD-4A70-BB64-0EF87D335548}" type="presOf" srcId="{E896C441-52B0-4C86-B332-8F64C99E0BEA}" destId="{B76124E3-75A1-43FB-83B1-F1F183CC4888}" srcOrd="0" destOrd="0" presId="urn:microsoft.com/office/officeart/2005/8/layout/bProcess3"/>
    <dgm:cxn modelId="{8D586944-AE84-4D18-96B7-F0533980EB6B}" type="presOf" srcId="{20F35348-2808-48C7-A2B5-1CE7EC16D815}" destId="{D2ED7300-72E4-4A7D-8772-DE448A2B8767}" srcOrd="1" destOrd="0" presId="urn:microsoft.com/office/officeart/2005/8/layout/bProcess3"/>
    <dgm:cxn modelId="{E20A9990-AD17-4E9F-9C60-671EA018B9CC}" type="presOf" srcId="{E896C441-52B0-4C86-B332-8F64C99E0BEA}" destId="{10C8B3F3-AEE2-4F0A-9E6E-BA45BE21242A}" srcOrd="1" destOrd="0" presId="urn:microsoft.com/office/officeart/2005/8/layout/bProcess3"/>
    <dgm:cxn modelId="{313671EE-736F-4727-9FBE-CB8B175DDED1}" srcId="{3FAB2495-315E-4F84-9667-F1EF96934872}" destId="{F900B094-5D3C-4688-AC7B-FCF86DBDA9BB}" srcOrd="4" destOrd="0" parTransId="{AC9B268A-8223-4B46-85FF-BAE556ADAAFF}" sibTransId="{E896C441-52B0-4C86-B332-8F64C99E0BEA}"/>
    <dgm:cxn modelId="{64C0959A-DE69-4495-A478-5393AA8670F2}" type="presOf" srcId="{5231DCAB-6831-41BB-802B-0F895993C9BE}" destId="{CE661E79-62B0-4512-B1EF-065A80F5A12B}" srcOrd="0" destOrd="0" presId="urn:microsoft.com/office/officeart/2005/8/layout/bProcess3"/>
    <dgm:cxn modelId="{F1000D02-2E76-442C-959C-9BC7D5FAF5E8}" type="presOf" srcId="{F742FB28-0C12-41F5-8BD4-96B0D143277D}" destId="{254A9FE9-94E0-4A30-A008-2F09440E5EAC}" srcOrd="1" destOrd="0" presId="urn:microsoft.com/office/officeart/2005/8/layout/bProcess3"/>
    <dgm:cxn modelId="{8FB09ECA-1C01-44BF-A1E5-A34440627189}" type="presOf" srcId="{B487FFCD-5FD5-4050-9B4B-07499B0FE490}" destId="{3F930599-4A64-461D-A0F2-36BCD91A9739}" srcOrd="0" destOrd="0" presId="urn:microsoft.com/office/officeart/2005/8/layout/bProcess3"/>
    <dgm:cxn modelId="{8DFC5B51-8672-4118-BF50-850985820844}" type="presOf" srcId="{93F55BBF-CB6B-4E01-B667-8407526841A9}" destId="{7A8593F0-A831-4E3A-A2C1-ACA288B1A00D}" srcOrd="0" destOrd="0" presId="urn:microsoft.com/office/officeart/2005/8/layout/bProcess3"/>
    <dgm:cxn modelId="{74572304-7F70-477C-9FF8-485C0B4884C7}" type="presOf" srcId="{93F55BBF-CB6B-4E01-B667-8407526841A9}" destId="{3C14641A-4648-4742-B1F0-805DEC2208C1}" srcOrd="1" destOrd="0" presId="urn:microsoft.com/office/officeart/2005/8/layout/bProcess3"/>
    <dgm:cxn modelId="{84F79BE5-A928-4243-9602-4F3031FD4AF6}" srcId="{3FAB2495-315E-4F84-9667-F1EF96934872}" destId="{00C9DAEE-BA19-43F0-8F0C-31C7394F31A9}" srcOrd="3" destOrd="0" parTransId="{B3BE0EC5-D85F-457C-B1C1-1527EA354253}" sibTransId="{93F55BBF-CB6B-4E01-B667-8407526841A9}"/>
    <dgm:cxn modelId="{7B206D43-CCBF-44BF-AC0C-BA3679DCE811}" type="presOf" srcId="{A9480C92-107B-4F48-9681-BBDC6AC60555}" destId="{B63A5AEC-BBE0-4169-B2CD-E080A06D24C7}" srcOrd="0" destOrd="0" presId="urn:microsoft.com/office/officeart/2005/8/layout/bProcess3"/>
    <dgm:cxn modelId="{896D368B-9923-49CD-B41F-69D3C1E33B14}" srcId="{3FAB2495-315E-4F84-9667-F1EF96934872}" destId="{A9480C92-107B-4F48-9681-BBDC6AC60555}" srcOrd="1" destOrd="0" parTransId="{BD5D6083-CAB5-4C12-ACB8-F8AB805AC4AA}" sibTransId="{4AB0B8BF-F998-466E-A747-09B58CBCE28A}"/>
    <dgm:cxn modelId="{DC8966F3-10D7-4DD3-BAD4-D18DBED53341}" type="presOf" srcId="{00C9DAEE-BA19-43F0-8F0C-31C7394F31A9}" destId="{E4C93414-6D55-4640-B19E-604492A38C04}" srcOrd="0" destOrd="0" presId="urn:microsoft.com/office/officeart/2005/8/layout/bProcess3"/>
    <dgm:cxn modelId="{7E8F2CEB-FD78-4713-AF9E-40256208B156}" type="presOf" srcId="{F900B094-5D3C-4688-AC7B-FCF86DBDA9BB}" destId="{4333C3A4-CCC1-4AB1-A293-2B841BD4F6B9}" srcOrd="0" destOrd="0" presId="urn:microsoft.com/office/officeart/2005/8/layout/bProcess3"/>
    <dgm:cxn modelId="{A30A07AF-0A9A-491F-BFDE-1C92898DE8A1}" srcId="{3FAB2495-315E-4F84-9667-F1EF96934872}" destId="{826E7977-232B-4ACD-9780-1CF67DE6ACEB}" srcOrd="0" destOrd="0" parTransId="{03930A53-2D97-4266-96C4-7ECB4DF82385}" sibTransId="{20F35348-2808-48C7-A2B5-1CE7EC16D815}"/>
    <dgm:cxn modelId="{8842063E-DC50-4E38-BF9F-A0A305195070}" srcId="{3FAB2495-315E-4F84-9667-F1EF96934872}" destId="{B487FFCD-5FD5-4050-9B4B-07499B0FE490}" srcOrd="6" destOrd="0" parTransId="{B818D2A5-8F98-4122-A3B9-66404AF59EB6}" sibTransId="{22C0D0E3-2989-46F2-B0C7-D43B0B713CDB}"/>
    <dgm:cxn modelId="{66BADABF-9CD0-4398-98E0-894BA2C881FD}" srcId="{3FAB2495-315E-4F84-9667-F1EF96934872}" destId="{5231DCAB-6831-41BB-802B-0F895993C9BE}" srcOrd="2" destOrd="0" parTransId="{11212AEF-3BDA-4758-9C4E-C930AE784F99}" sibTransId="{DE158B68-D0D3-4662-A9C5-3D61BB253326}"/>
    <dgm:cxn modelId="{7E66BEB4-9F29-4C71-BFEC-60A96719E4FE}" type="presOf" srcId="{F742FB28-0C12-41F5-8BD4-96B0D143277D}" destId="{FE7D6078-34A3-4B74-A640-68BF6348EA63}" srcOrd="0" destOrd="0" presId="urn:microsoft.com/office/officeart/2005/8/layout/bProcess3"/>
    <dgm:cxn modelId="{2F82099D-F9B1-4364-A6CD-1E72A509A164}" type="presOf" srcId="{DE158B68-D0D3-4662-A9C5-3D61BB253326}" destId="{DB834AE9-559A-4712-B804-56E237FA1D2B}" srcOrd="1" destOrd="0" presId="urn:microsoft.com/office/officeart/2005/8/layout/bProcess3"/>
    <dgm:cxn modelId="{2322C205-A1B5-4B27-A775-245496EBA1B9}" type="presOf" srcId="{3FAB2495-315E-4F84-9667-F1EF96934872}" destId="{13F9EA34-05C9-4B9F-8493-B28136B67B8C}" srcOrd="0" destOrd="0" presId="urn:microsoft.com/office/officeart/2005/8/layout/bProcess3"/>
    <dgm:cxn modelId="{CD8FDE21-157B-4009-BD71-05BB0337B299}" type="presOf" srcId="{DE158B68-D0D3-4662-A9C5-3D61BB253326}" destId="{6B2BF049-C125-448F-B683-5D78CFDB50A1}" srcOrd="0" destOrd="0" presId="urn:microsoft.com/office/officeart/2005/8/layout/bProcess3"/>
    <dgm:cxn modelId="{98F665C3-9560-4D70-99E6-B3801B1C73EA}" type="presOf" srcId="{4AB0B8BF-F998-466E-A747-09B58CBCE28A}" destId="{786ECAF3-BDB1-482A-A07E-696CF2F101D7}" srcOrd="0" destOrd="0" presId="urn:microsoft.com/office/officeart/2005/8/layout/bProcess3"/>
    <dgm:cxn modelId="{6FDDB963-6E4C-4D03-9B1D-FE70CB1FB654}" srcId="{3FAB2495-315E-4F84-9667-F1EF96934872}" destId="{A6A2A3D6-8207-47E4-9E9E-D2F0FC7BF5FB}" srcOrd="5" destOrd="0" parTransId="{E851C156-64AF-436E-BEF7-9C5A40193C10}" sibTransId="{F742FB28-0C12-41F5-8BD4-96B0D143277D}"/>
    <dgm:cxn modelId="{924E2D30-9BC9-4DA6-B5E9-456F68931E89}" type="presOf" srcId="{4AB0B8BF-F998-466E-A747-09B58CBCE28A}" destId="{E85797A3-B2C8-4035-948B-B7F35ABD225F}" srcOrd="1" destOrd="0" presId="urn:microsoft.com/office/officeart/2005/8/layout/bProcess3"/>
    <dgm:cxn modelId="{F1FDA9E6-881C-4BF9-B0D3-2449F8414310}" type="presParOf" srcId="{13F9EA34-05C9-4B9F-8493-B28136B67B8C}" destId="{A08BAA9F-6B68-4B09-ADA5-B58E1B0955C2}" srcOrd="0" destOrd="0" presId="urn:microsoft.com/office/officeart/2005/8/layout/bProcess3"/>
    <dgm:cxn modelId="{8B9817F9-0F97-4E8E-9A27-691A6AD030F9}" type="presParOf" srcId="{13F9EA34-05C9-4B9F-8493-B28136B67B8C}" destId="{07E52899-5E3D-43BF-98C3-AD9E6E035D55}" srcOrd="1" destOrd="0" presId="urn:microsoft.com/office/officeart/2005/8/layout/bProcess3"/>
    <dgm:cxn modelId="{B3CD1AFF-69D1-4A68-BB6C-C6D03A3BA745}" type="presParOf" srcId="{07E52899-5E3D-43BF-98C3-AD9E6E035D55}" destId="{D2ED7300-72E4-4A7D-8772-DE448A2B8767}" srcOrd="0" destOrd="0" presId="urn:microsoft.com/office/officeart/2005/8/layout/bProcess3"/>
    <dgm:cxn modelId="{A3701540-0CC5-482C-AC4D-D9B2FFE46C03}" type="presParOf" srcId="{13F9EA34-05C9-4B9F-8493-B28136B67B8C}" destId="{B63A5AEC-BBE0-4169-B2CD-E080A06D24C7}" srcOrd="2" destOrd="0" presId="urn:microsoft.com/office/officeart/2005/8/layout/bProcess3"/>
    <dgm:cxn modelId="{7BCB142E-3CCF-4223-BFEE-31B0EA1982C6}" type="presParOf" srcId="{13F9EA34-05C9-4B9F-8493-B28136B67B8C}" destId="{786ECAF3-BDB1-482A-A07E-696CF2F101D7}" srcOrd="3" destOrd="0" presId="urn:microsoft.com/office/officeart/2005/8/layout/bProcess3"/>
    <dgm:cxn modelId="{FE852DF6-6778-4644-8CBC-70FD45A012D3}" type="presParOf" srcId="{786ECAF3-BDB1-482A-A07E-696CF2F101D7}" destId="{E85797A3-B2C8-4035-948B-B7F35ABD225F}" srcOrd="0" destOrd="0" presId="urn:microsoft.com/office/officeart/2005/8/layout/bProcess3"/>
    <dgm:cxn modelId="{61F31C56-FD4F-43E0-B675-CD85590F695D}" type="presParOf" srcId="{13F9EA34-05C9-4B9F-8493-B28136B67B8C}" destId="{CE661E79-62B0-4512-B1EF-065A80F5A12B}" srcOrd="4" destOrd="0" presId="urn:microsoft.com/office/officeart/2005/8/layout/bProcess3"/>
    <dgm:cxn modelId="{22C5F3E7-3AA6-4689-97B1-E65D650DC091}" type="presParOf" srcId="{13F9EA34-05C9-4B9F-8493-B28136B67B8C}" destId="{6B2BF049-C125-448F-B683-5D78CFDB50A1}" srcOrd="5" destOrd="0" presId="urn:microsoft.com/office/officeart/2005/8/layout/bProcess3"/>
    <dgm:cxn modelId="{EAF48B75-5B5C-4C97-A544-6453D6D64936}" type="presParOf" srcId="{6B2BF049-C125-448F-B683-5D78CFDB50A1}" destId="{DB834AE9-559A-4712-B804-56E237FA1D2B}" srcOrd="0" destOrd="0" presId="urn:microsoft.com/office/officeart/2005/8/layout/bProcess3"/>
    <dgm:cxn modelId="{7D9145EB-B257-455E-A490-2F489D689203}" type="presParOf" srcId="{13F9EA34-05C9-4B9F-8493-B28136B67B8C}" destId="{E4C93414-6D55-4640-B19E-604492A38C04}" srcOrd="6" destOrd="0" presId="urn:microsoft.com/office/officeart/2005/8/layout/bProcess3"/>
    <dgm:cxn modelId="{DBA9E60D-09AC-447D-909C-E5F118D94143}" type="presParOf" srcId="{13F9EA34-05C9-4B9F-8493-B28136B67B8C}" destId="{7A8593F0-A831-4E3A-A2C1-ACA288B1A00D}" srcOrd="7" destOrd="0" presId="urn:microsoft.com/office/officeart/2005/8/layout/bProcess3"/>
    <dgm:cxn modelId="{47201859-A0BD-4284-A074-A583CF00D99E}" type="presParOf" srcId="{7A8593F0-A831-4E3A-A2C1-ACA288B1A00D}" destId="{3C14641A-4648-4742-B1F0-805DEC2208C1}" srcOrd="0" destOrd="0" presId="urn:microsoft.com/office/officeart/2005/8/layout/bProcess3"/>
    <dgm:cxn modelId="{C19BC983-888D-4DEF-952B-2110A708B09F}" type="presParOf" srcId="{13F9EA34-05C9-4B9F-8493-B28136B67B8C}" destId="{4333C3A4-CCC1-4AB1-A293-2B841BD4F6B9}" srcOrd="8" destOrd="0" presId="urn:microsoft.com/office/officeart/2005/8/layout/bProcess3"/>
    <dgm:cxn modelId="{BA46C450-996D-4687-A6CE-92474487BC31}" type="presParOf" srcId="{13F9EA34-05C9-4B9F-8493-B28136B67B8C}" destId="{B76124E3-75A1-43FB-83B1-F1F183CC4888}" srcOrd="9" destOrd="0" presId="urn:microsoft.com/office/officeart/2005/8/layout/bProcess3"/>
    <dgm:cxn modelId="{CA30167C-6416-46B0-98A8-72515702F523}" type="presParOf" srcId="{B76124E3-75A1-43FB-83B1-F1F183CC4888}" destId="{10C8B3F3-AEE2-4F0A-9E6E-BA45BE21242A}" srcOrd="0" destOrd="0" presId="urn:microsoft.com/office/officeart/2005/8/layout/bProcess3"/>
    <dgm:cxn modelId="{87435287-8F1A-4EFF-9EEB-534FC02EEA80}" type="presParOf" srcId="{13F9EA34-05C9-4B9F-8493-B28136B67B8C}" destId="{EB565D88-E60C-4CA4-BFF1-105B905693DA}" srcOrd="10" destOrd="0" presId="urn:microsoft.com/office/officeart/2005/8/layout/bProcess3"/>
    <dgm:cxn modelId="{D6DE1AA7-F3EA-47E5-AC3E-CD2A94B677D3}" type="presParOf" srcId="{13F9EA34-05C9-4B9F-8493-B28136B67B8C}" destId="{FE7D6078-34A3-4B74-A640-68BF6348EA63}" srcOrd="11" destOrd="0" presId="urn:microsoft.com/office/officeart/2005/8/layout/bProcess3"/>
    <dgm:cxn modelId="{933CE24C-4578-4C7B-9546-83AFBA0233C7}" type="presParOf" srcId="{FE7D6078-34A3-4B74-A640-68BF6348EA63}" destId="{254A9FE9-94E0-4A30-A008-2F09440E5EAC}" srcOrd="0" destOrd="0" presId="urn:microsoft.com/office/officeart/2005/8/layout/bProcess3"/>
    <dgm:cxn modelId="{66DEA99F-E037-485A-A565-6DD93460F45B}" type="presParOf" srcId="{13F9EA34-05C9-4B9F-8493-B28136B67B8C}" destId="{3F930599-4A64-461D-A0F2-36BCD91A9739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52899-5E3D-43BF-98C3-AD9E6E035D55}">
      <dsp:nvSpPr>
        <dsp:cNvPr id="0" name=""/>
        <dsp:cNvSpPr/>
      </dsp:nvSpPr>
      <dsp:spPr>
        <a:xfrm>
          <a:off x="2046459" y="763982"/>
          <a:ext cx="4400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060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54723" y="807349"/>
        <a:ext cx="23533" cy="4706"/>
      </dsp:txXfrm>
    </dsp:sp>
    <dsp:sp modelId="{A08BAA9F-6B68-4B09-ADA5-B58E1B0955C2}">
      <dsp:nvSpPr>
        <dsp:cNvPr id="0" name=""/>
        <dsp:cNvSpPr/>
      </dsp:nvSpPr>
      <dsp:spPr>
        <a:xfrm>
          <a:off x="1910" y="195797"/>
          <a:ext cx="2046349" cy="122780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/>
            <a:t>9:00</a:t>
          </a:r>
          <a:r>
            <a:rPr lang="zh-TW" altLang="en-US" sz="2700" kern="1200" dirty="0" smtClean="0"/>
            <a:t>開始</a:t>
          </a:r>
          <a:endParaRPr lang="zh-TW" altLang="en-US" sz="2700" kern="1200" dirty="0"/>
        </a:p>
      </dsp:txBody>
      <dsp:txXfrm>
        <a:off x="1910" y="195797"/>
        <a:ext cx="2046349" cy="1227809"/>
      </dsp:txXfrm>
    </dsp:sp>
    <dsp:sp modelId="{786ECAF3-BDB1-482A-A07E-696CF2F101D7}">
      <dsp:nvSpPr>
        <dsp:cNvPr id="0" name=""/>
        <dsp:cNvSpPr/>
      </dsp:nvSpPr>
      <dsp:spPr>
        <a:xfrm>
          <a:off x="4563469" y="763982"/>
          <a:ext cx="4400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060" y="45720"/>
              </a:lnTo>
            </a:path>
          </a:pathLst>
        </a:custGeom>
        <a:noFill/>
        <a:ln w="9525" cap="flat" cmpd="sng" algn="ctr">
          <a:solidFill>
            <a:schemeClr val="accent4">
              <a:hueOff val="267003"/>
              <a:satOff val="3569"/>
              <a:lumOff val="172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71733" y="807349"/>
        <a:ext cx="23533" cy="4706"/>
      </dsp:txXfrm>
    </dsp:sp>
    <dsp:sp modelId="{B63A5AEC-BBE0-4169-B2CD-E080A06D24C7}">
      <dsp:nvSpPr>
        <dsp:cNvPr id="0" name=""/>
        <dsp:cNvSpPr/>
      </dsp:nvSpPr>
      <dsp:spPr>
        <a:xfrm>
          <a:off x="2518920" y="195797"/>
          <a:ext cx="2046349" cy="122780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222502"/>
                <a:satOff val="2974"/>
                <a:lumOff val="1438"/>
                <a:alphaOff val="0"/>
                <a:shade val="74000"/>
                <a:satMod val="130000"/>
                <a:lumMod val="90000"/>
              </a:schemeClr>
              <a:schemeClr val="accent4">
                <a:hueOff val="222502"/>
                <a:satOff val="2974"/>
                <a:lumOff val="143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摩天輪</a:t>
          </a:r>
          <a:endParaRPr lang="zh-TW" altLang="en-US" sz="2700" kern="1200" dirty="0"/>
        </a:p>
      </dsp:txBody>
      <dsp:txXfrm>
        <a:off x="2518920" y="195797"/>
        <a:ext cx="2046349" cy="1227809"/>
      </dsp:txXfrm>
    </dsp:sp>
    <dsp:sp modelId="{6B2BF049-C125-448F-B683-5D78CFDB50A1}">
      <dsp:nvSpPr>
        <dsp:cNvPr id="0" name=""/>
        <dsp:cNvSpPr/>
      </dsp:nvSpPr>
      <dsp:spPr>
        <a:xfrm>
          <a:off x="7080479" y="763982"/>
          <a:ext cx="4400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060" y="45720"/>
              </a:lnTo>
            </a:path>
          </a:pathLst>
        </a:custGeom>
        <a:noFill/>
        <a:ln w="9525" cap="flat" cmpd="sng" algn="ctr">
          <a:solidFill>
            <a:schemeClr val="accent4">
              <a:hueOff val="534006"/>
              <a:satOff val="7138"/>
              <a:lumOff val="3451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288743" y="807349"/>
        <a:ext cx="23533" cy="4706"/>
      </dsp:txXfrm>
    </dsp:sp>
    <dsp:sp modelId="{CE661E79-62B0-4512-B1EF-065A80F5A12B}">
      <dsp:nvSpPr>
        <dsp:cNvPr id="0" name=""/>
        <dsp:cNvSpPr/>
      </dsp:nvSpPr>
      <dsp:spPr>
        <a:xfrm>
          <a:off x="5035930" y="195797"/>
          <a:ext cx="2046349" cy="122780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445005"/>
                <a:satOff val="5948"/>
                <a:lumOff val="2876"/>
                <a:alphaOff val="0"/>
                <a:shade val="74000"/>
                <a:satMod val="130000"/>
                <a:lumMod val="90000"/>
              </a:schemeClr>
              <a:schemeClr val="accent4">
                <a:hueOff val="445005"/>
                <a:satOff val="5948"/>
                <a:lumOff val="287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小飛龍</a:t>
          </a:r>
          <a:endParaRPr lang="zh-TW" altLang="en-US" sz="2700" kern="1200" dirty="0"/>
        </a:p>
      </dsp:txBody>
      <dsp:txXfrm>
        <a:off x="5035930" y="195797"/>
        <a:ext cx="2046349" cy="1227809"/>
      </dsp:txXfrm>
    </dsp:sp>
    <dsp:sp modelId="{7A8593F0-A831-4E3A-A2C1-ACA288B1A00D}">
      <dsp:nvSpPr>
        <dsp:cNvPr id="0" name=""/>
        <dsp:cNvSpPr/>
      </dsp:nvSpPr>
      <dsp:spPr>
        <a:xfrm>
          <a:off x="1025085" y="1421807"/>
          <a:ext cx="7551029" cy="440060"/>
        </a:xfrm>
        <a:custGeom>
          <a:avLst/>
          <a:gdLst/>
          <a:ahLst/>
          <a:cxnLst/>
          <a:rect l="0" t="0" r="0" b="0"/>
          <a:pathLst>
            <a:path>
              <a:moveTo>
                <a:pt x="7551029" y="0"/>
              </a:moveTo>
              <a:lnTo>
                <a:pt x="7551029" y="237130"/>
              </a:lnTo>
              <a:lnTo>
                <a:pt x="0" y="237130"/>
              </a:lnTo>
              <a:lnTo>
                <a:pt x="0" y="440060"/>
              </a:lnTo>
            </a:path>
          </a:pathLst>
        </a:custGeom>
        <a:noFill/>
        <a:ln w="9525" cap="flat" cmpd="sng" algn="ctr">
          <a:solidFill>
            <a:schemeClr val="accent4">
              <a:hueOff val="801009"/>
              <a:satOff val="10706"/>
              <a:lumOff val="517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11457" y="1639484"/>
        <a:ext cx="378284" cy="4706"/>
      </dsp:txXfrm>
    </dsp:sp>
    <dsp:sp modelId="{E4C93414-6D55-4640-B19E-604492A38C04}">
      <dsp:nvSpPr>
        <dsp:cNvPr id="0" name=""/>
        <dsp:cNvSpPr/>
      </dsp:nvSpPr>
      <dsp:spPr>
        <a:xfrm>
          <a:off x="7552940" y="195797"/>
          <a:ext cx="2046349" cy="122780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667507"/>
                <a:satOff val="8922"/>
                <a:lumOff val="4314"/>
                <a:alphaOff val="0"/>
                <a:shade val="74000"/>
                <a:satMod val="130000"/>
                <a:lumMod val="90000"/>
              </a:schemeClr>
              <a:schemeClr val="accent4">
                <a:hueOff val="667507"/>
                <a:satOff val="8922"/>
                <a:lumOff val="431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銀河號</a:t>
          </a:r>
          <a:endParaRPr lang="zh-TW" altLang="en-US" sz="2700" kern="1200" dirty="0"/>
        </a:p>
      </dsp:txBody>
      <dsp:txXfrm>
        <a:off x="7552940" y="195797"/>
        <a:ext cx="2046349" cy="1227809"/>
      </dsp:txXfrm>
    </dsp:sp>
    <dsp:sp modelId="{B76124E3-75A1-43FB-83B1-F1F183CC4888}">
      <dsp:nvSpPr>
        <dsp:cNvPr id="0" name=""/>
        <dsp:cNvSpPr/>
      </dsp:nvSpPr>
      <dsp:spPr>
        <a:xfrm>
          <a:off x="2046459" y="2462452"/>
          <a:ext cx="4400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060" y="45720"/>
              </a:lnTo>
            </a:path>
          </a:pathLst>
        </a:custGeom>
        <a:noFill/>
        <a:ln w="9525" cap="flat" cmpd="sng" algn="ctr">
          <a:solidFill>
            <a:schemeClr val="accent4">
              <a:hueOff val="1068012"/>
              <a:satOff val="14275"/>
              <a:lumOff val="6902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54723" y="2505819"/>
        <a:ext cx="23533" cy="4706"/>
      </dsp:txXfrm>
    </dsp:sp>
    <dsp:sp modelId="{4333C3A4-CCC1-4AB1-A293-2B841BD4F6B9}">
      <dsp:nvSpPr>
        <dsp:cNvPr id="0" name=""/>
        <dsp:cNvSpPr/>
      </dsp:nvSpPr>
      <dsp:spPr>
        <a:xfrm>
          <a:off x="1910" y="1894267"/>
          <a:ext cx="2046349" cy="122780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890010"/>
                <a:satOff val="11896"/>
                <a:lumOff val="5752"/>
                <a:alphaOff val="0"/>
                <a:shade val="74000"/>
                <a:satMod val="130000"/>
                <a:lumMod val="90000"/>
              </a:schemeClr>
              <a:schemeClr val="accent4">
                <a:hueOff val="890010"/>
                <a:satOff val="11896"/>
                <a:lumOff val="575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/>
            <a:t>12:00</a:t>
          </a:r>
          <a:r>
            <a:rPr lang="zh-TW" altLang="en-US" sz="2700" kern="1200" dirty="0" smtClean="0"/>
            <a:t>午餐</a:t>
          </a:r>
          <a:endParaRPr lang="zh-TW" altLang="en-US" sz="2700" kern="1200" dirty="0"/>
        </a:p>
      </dsp:txBody>
      <dsp:txXfrm>
        <a:off x="1910" y="1894267"/>
        <a:ext cx="2046349" cy="1227809"/>
      </dsp:txXfrm>
    </dsp:sp>
    <dsp:sp modelId="{FE7D6078-34A3-4B74-A640-68BF6348EA63}">
      <dsp:nvSpPr>
        <dsp:cNvPr id="0" name=""/>
        <dsp:cNvSpPr/>
      </dsp:nvSpPr>
      <dsp:spPr>
        <a:xfrm>
          <a:off x="4563469" y="2462452"/>
          <a:ext cx="4400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060" y="45720"/>
              </a:lnTo>
            </a:path>
          </a:pathLst>
        </a:custGeom>
        <a:noFill/>
        <a:ln w="952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71733" y="2505819"/>
        <a:ext cx="23533" cy="4706"/>
      </dsp:txXfrm>
    </dsp:sp>
    <dsp:sp modelId="{EB565D88-E60C-4CA4-BFF1-105B905693DA}">
      <dsp:nvSpPr>
        <dsp:cNvPr id="0" name=""/>
        <dsp:cNvSpPr/>
      </dsp:nvSpPr>
      <dsp:spPr>
        <a:xfrm>
          <a:off x="2518920" y="1894267"/>
          <a:ext cx="2046349" cy="122780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1112512"/>
                <a:satOff val="14870"/>
                <a:lumOff val="7190"/>
                <a:alphaOff val="0"/>
                <a:shade val="74000"/>
                <a:satMod val="130000"/>
                <a:lumMod val="90000"/>
              </a:schemeClr>
              <a:schemeClr val="accent4">
                <a:hueOff val="1112512"/>
                <a:satOff val="14870"/>
                <a:lumOff val="719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海洋總動員</a:t>
          </a:r>
          <a:endParaRPr lang="zh-TW" altLang="en-US" sz="2700" kern="1200" dirty="0"/>
        </a:p>
      </dsp:txBody>
      <dsp:txXfrm>
        <a:off x="2518920" y="1894267"/>
        <a:ext cx="2046349" cy="1227809"/>
      </dsp:txXfrm>
    </dsp:sp>
    <dsp:sp modelId="{3F930599-4A64-461D-A0F2-36BCD91A9739}">
      <dsp:nvSpPr>
        <dsp:cNvPr id="0" name=""/>
        <dsp:cNvSpPr/>
      </dsp:nvSpPr>
      <dsp:spPr>
        <a:xfrm>
          <a:off x="5035930" y="1894267"/>
          <a:ext cx="2046349" cy="122780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1335015"/>
                <a:satOff val="17844"/>
                <a:lumOff val="8628"/>
                <a:alphaOff val="0"/>
                <a:shade val="74000"/>
                <a:satMod val="130000"/>
                <a:lumMod val="90000"/>
              </a:schemeClr>
              <a:schemeClr val="accent4">
                <a:hueOff val="1335015"/>
                <a:satOff val="17844"/>
                <a:lumOff val="862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/>
            <a:t>16:00</a:t>
          </a:r>
          <a:r>
            <a:rPr lang="zh-TW" altLang="en-US" sz="2700" kern="1200" dirty="0" smtClean="0"/>
            <a:t>回家</a:t>
          </a:r>
          <a:endParaRPr lang="zh-TW" altLang="en-US" sz="2700" kern="1200" dirty="0"/>
        </a:p>
      </dsp:txBody>
      <dsp:txXfrm>
        <a:off x="5035930" y="1894267"/>
        <a:ext cx="2046349" cy="1227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3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521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95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559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56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56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50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52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47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04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48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81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46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86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98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51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8F9DEF-5A89-4144-9D28-54A8A29C94F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95480A-63E8-4B56-BEDC-2FAEDFEE5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53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eda8BhREe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兒童新樂園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設計者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趙冠綸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26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規劃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66787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64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票</a:t>
            </a:r>
            <a:r>
              <a:rPr lang="zh-TW" altLang="en-US" dirty="0">
                <a:solidFill>
                  <a:srgbClr val="0070C0"/>
                </a:solidFill>
              </a:rPr>
              <a:t>價</a:t>
            </a:r>
            <a:r>
              <a:rPr lang="zh-TW" altLang="en-US" dirty="0" smtClean="0">
                <a:solidFill>
                  <a:srgbClr val="FFFFFF"/>
                </a:solidFill>
              </a:rPr>
              <a:t>票價</a:t>
            </a:r>
            <a:endParaRPr lang="zh-TW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008352"/>
              </p:ext>
            </p:extLst>
          </p:nvPr>
        </p:nvGraphicFramePr>
        <p:xfrm>
          <a:off x="838200" y="1877877"/>
          <a:ext cx="10515602" cy="4128162"/>
        </p:xfrm>
        <a:graphic>
          <a:graphicData uri="http://schemas.openxmlformats.org/drawingml/2006/table">
            <a:tbl>
              <a:tblPr/>
              <a:tblGrid>
                <a:gridCol w="447621">
                  <a:extLst>
                    <a:ext uri="{9D8B030D-6E8A-4147-A177-3AD203B41FA5}">
                      <a16:colId xmlns:a16="http://schemas.microsoft.com/office/drawing/2014/main" val="475907411"/>
                    </a:ext>
                  </a:extLst>
                </a:gridCol>
                <a:gridCol w="374819">
                  <a:extLst>
                    <a:ext uri="{9D8B030D-6E8A-4147-A177-3AD203B41FA5}">
                      <a16:colId xmlns:a16="http://schemas.microsoft.com/office/drawing/2014/main" val="1395695898"/>
                    </a:ext>
                  </a:extLst>
                </a:gridCol>
                <a:gridCol w="749637">
                  <a:extLst>
                    <a:ext uri="{9D8B030D-6E8A-4147-A177-3AD203B41FA5}">
                      <a16:colId xmlns:a16="http://schemas.microsoft.com/office/drawing/2014/main" val="3076067049"/>
                    </a:ext>
                  </a:extLst>
                </a:gridCol>
                <a:gridCol w="447621">
                  <a:extLst>
                    <a:ext uri="{9D8B030D-6E8A-4147-A177-3AD203B41FA5}">
                      <a16:colId xmlns:a16="http://schemas.microsoft.com/office/drawing/2014/main" val="1805193767"/>
                    </a:ext>
                  </a:extLst>
                </a:gridCol>
                <a:gridCol w="1499277">
                  <a:extLst>
                    <a:ext uri="{9D8B030D-6E8A-4147-A177-3AD203B41FA5}">
                      <a16:colId xmlns:a16="http://schemas.microsoft.com/office/drawing/2014/main" val="485402455"/>
                    </a:ext>
                  </a:extLst>
                </a:gridCol>
                <a:gridCol w="2998555">
                  <a:extLst>
                    <a:ext uri="{9D8B030D-6E8A-4147-A177-3AD203B41FA5}">
                      <a16:colId xmlns:a16="http://schemas.microsoft.com/office/drawing/2014/main" val="2391889127"/>
                    </a:ext>
                  </a:extLst>
                </a:gridCol>
                <a:gridCol w="3998072">
                  <a:extLst>
                    <a:ext uri="{9D8B030D-6E8A-4147-A177-3AD203B41FA5}">
                      <a16:colId xmlns:a16="http://schemas.microsoft.com/office/drawing/2014/main" val="3852994615"/>
                    </a:ext>
                  </a:extLst>
                </a:gridCol>
              </a:tblGrid>
              <a:tr h="130821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  <a:t>票種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  <a:t>門票</a:t>
                      </a:r>
                      <a:r>
                        <a:rPr lang="en-US" altLang="zh-TW" sz="1800" b="0">
                          <a:solidFill>
                            <a:srgbClr val="2A52BE"/>
                          </a:solidFill>
                          <a:effectLst/>
                        </a:rPr>
                        <a:t>【</a:t>
                      </a:r>
                      <a:r>
                        <a:rPr lang="zh-TW" altLang="en-US" sz="1800" b="0">
                          <a:solidFill>
                            <a:srgbClr val="2A52BE"/>
                          </a:solidFill>
                          <a:effectLst/>
                        </a:rPr>
                        <a:t>適用紙本五倍券及數位五倍券</a:t>
                      </a:r>
                      <a:r>
                        <a:rPr lang="en-US" altLang="zh-TW" sz="1800" b="0">
                          <a:solidFill>
                            <a:srgbClr val="2A52BE"/>
                          </a:solidFill>
                          <a:effectLst/>
                        </a:rPr>
                        <a:t>】</a:t>
                      </a:r>
                      <a:endParaRPr lang="zh-TW" altLang="en-US" sz="1800" b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  <a:t>園區自營遊樂設施</a:t>
                      </a:r>
                      <a:b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  <a:t>委外小型遊樂設施</a:t>
                      </a:r>
                      <a:b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  <a:t>小小水樂園</a:t>
                      </a:r>
                      <a:b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sz="1800" b="0">
                          <a:solidFill>
                            <a:srgbClr val="343434"/>
                          </a:solidFill>
                          <a:effectLst/>
                        </a:rPr>
                        <a:t>(</a:t>
                      </a:r>
                      <a: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  <a:t>夏季開放</a:t>
                      </a:r>
                      <a:r>
                        <a:rPr lang="en-US" altLang="zh-TW" sz="1800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  <a:br>
                        <a:rPr lang="en-US" altLang="zh-TW" sz="1800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  <a:t>（每次）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835898"/>
                  </a:ext>
                </a:extLst>
              </a:tr>
              <a:tr h="114884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  <a:t>全票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  <a:t>優待票</a:t>
                      </a:r>
                      <a:b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sz="1800" b="0">
                          <a:solidFill>
                            <a:srgbClr val="343434"/>
                          </a:solidFill>
                          <a:effectLst/>
                        </a:rPr>
                        <a:t>(5</a:t>
                      </a:r>
                      <a: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sz="1800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  <a:t>團體票</a:t>
                      </a:r>
                      <a:b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sz="1800" b="0">
                          <a:solidFill>
                            <a:srgbClr val="343434"/>
                          </a:solidFill>
                          <a:effectLst/>
                        </a:rPr>
                        <a:t>(7</a:t>
                      </a:r>
                      <a:r>
                        <a:rPr lang="zh-TW" altLang="en-US" sz="1800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sz="1800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752108"/>
                  </a:ext>
                </a:extLst>
              </a:tr>
              <a:tr h="35195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 sz="1800">
                          <a:effectLst/>
                        </a:rPr>
                        <a:t>票價</a:t>
                      </a:r>
                      <a:br>
                        <a:rPr lang="zh-TW" altLang="en-US" sz="1800">
                          <a:effectLst/>
                        </a:rPr>
                      </a:br>
                      <a:r>
                        <a:rPr lang="en-US" altLang="zh-TW" sz="1800">
                          <a:effectLst/>
                        </a:rPr>
                        <a:t>(</a:t>
                      </a:r>
                      <a:r>
                        <a:rPr lang="zh-TW" altLang="en-US" sz="1800">
                          <a:effectLst/>
                        </a:rPr>
                        <a:t>元，含稅</a:t>
                      </a:r>
                      <a:r>
                        <a:rPr lang="en-US" altLang="zh-TW" sz="1800">
                          <a:effectLst/>
                        </a:rPr>
                        <a:t>)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1800">
                          <a:effectLst/>
                        </a:rPr>
                        <a:t>30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1800">
                          <a:effectLst/>
                        </a:rPr>
                        <a:t>15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1800">
                          <a:effectLst/>
                        </a:rPr>
                        <a:t>30</a:t>
                      </a:r>
                      <a:r>
                        <a:rPr lang="zh-TW" altLang="en-US" sz="1800">
                          <a:effectLst/>
                        </a:rPr>
                        <a:t>人</a:t>
                      </a:r>
                      <a:br>
                        <a:rPr lang="zh-TW" altLang="en-US" sz="1800">
                          <a:effectLst/>
                        </a:rPr>
                      </a:br>
                      <a:r>
                        <a:rPr lang="zh-TW" altLang="en-US" sz="1800">
                          <a:effectLst/>
                        </a:rPr>
                        <a:t>以上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1800">
                          <a:effectLst/>
                        </a:rPr>
                        <a:t>30 (7</a:t>
                      </a:r>
                      <a:r>
                        <a:rPr lang="zh-TW" altLang="en-US" sz="1800">
                          <a:effectLst/>
                        </a:rPr>
                        <a:t>項</a:t>
                      </a:r>
                      <a:r>
                        <a:rPr lang="en-US" altLang="zh-TW" sz="1800">
                          <a:effectLst/>
                        </a:rPr>
                        <a:t>)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1800">
                          <a:effectLst/>
                        </a:rPr>
                        <a:t>50-80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sz="1800">
                          <a:effectLst/>
                        </a:rPr>
                        <a:t>50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835925"/>
                  </a:ext>
                </a:extLst>
              </a:tr>
              <a:tr h="9562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1800" dirty="0">
                          <a:effectLst/>
                        </a:rPr>
                        <a:t>20 (8</a:t>
                      </a:r>
                      <a:r>
                        <a:rPr lang="zh-TW" altLang="en-US" sz="1800" dirty="0">
                          <a:effectLst/>
                        </a:rPr>
                        <a:t>項</a:t>
                      </a:r>
                      <a:r>
                        <a:rPr lang="en-US" altLang="zh-TW" sz="1800" dirty="0">
                          <a:effectLst/>
                        </a:rPr>
                        <a:t>)</a:t>
                      </a:r>
                    </a:p>
                  </a:txBody>
                  <a:tcPr marL="19186" marR="19186" marT="19186" marB="19186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34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93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小飛龍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舊有龍鳳船的改良版，以四條可愛飛龍相互追逐為主題之傾斜轉盤可</a:t>
            </a:r>
            <a:r>
              <a:rPr lang="en-US" altLang="zh-TW" dirty="0"/>
              <a:t>360</a:t>
            </a:r>
            <a:r>
              <a:rPr lang="zh-TW" altLang="en-US" dirty="0"/>
              <a:t>度旋轉，更好玩更刺激。</a:t>
            </a:r>
          </a:p>
        </p:txBody>
      </p:sp>
      <p:pic>
        <p:nvPicPr>
          <p:cNvPr id="2050" name="Picture 2" descr="小飛龍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1959429"/>
            <a:ext cx="4218183" cy="346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955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銀河號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環繞園區的單軌列車，行程中可一覽園區美景。</a:t>
            </a:r>
          </a:p>
        </p:txBody>
      </p:sp>
      <p:pic>
        <p:nvPicPr>
          <p:cNvPr id="3074" name="Picture 2" descr="銀河號(單軌列車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5750" y="278685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兒童新樂園微電影</a:t>
            </a:r>
            <a:br>
              <a:rPr lang="zh-TW" altLang="en-US" b="1" dirty="0"/>
            </a:br>
            <a:endParaRPr lang="zh-TW" altLang="en-US" dirty="0"/>
          </a:p>
        </p:txBody>
      </p:sp>
      <p:pic>
        <p:nvPicPr>
          <p:cNvPr id="4" name="Keda8BhREe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930525"/>
            <a:ext cx="5347063" cy="30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</a:t>
            </a:r>
            <a:r>
              <a:rPr lang="zh-TW" altLang="en-US" dirty="0"/>
              <a:t>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兒童</a:t>
            </a:r>
            <a:r>
              <a:rPr lang="zh-TW" altLang="en-US" dirty="0" smtClean="0"/>
              <a:t>新樂園</a:t>
            </a:r>
            <a:r>
              <a:rPr lang="en-US" altLang="zh-TW" dirty="0"/>
              <a:t>:https://www.tcap.taipei/cp.aspx?n=57F1A46B66881160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19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178</Words>
  <Application>Microsoft Office PowerPoint</Application>
  <PresentationFormat>寬螢幕</PresentationFormat>
  <Paragraphs>34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微軟正黑體</vt:lpstr>
      <vt:lpstr>新細明體</vt:lpstr>
      <vt:lpstr>Arial</vt:lpstr>
      <vt:lpstr>Garamond</vt:lpstr>
      <vt:lpstr>有機</vt:lpstr>
      <vt:lpstr>兒童新樂園</vt:lpstr>
      <vt:lpstr>規劃</vt:lpstr>
      <vt:lpstr>票價票價</vt:lpstr>
      <vt:lpstr>小飛龍</vt:lpstr>
      <vt:lpstr>銀河號</vt:lpstr>
      <vt:lpstr>兒童新樂園微電影 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</dc:title>
  <dc:creator>Windows 使用者</dc:creator>
  <cp:lastModifiedBy>Windows 使用者</cp:lastModifiedBy>
  <cp:revision>8</cp:revision>
  <dcterms:created xsi:type="dcterms:W3CDTF">2021-12-28T06:39:24Z</dcterms:created>
  <dcterms:modified xsi:type="dcterms:W3CDTF">2022-01-11T06:40:50Z</dcterms:modified>
</cp:coreProperties>
</file>