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>
            <a:off x="7714445" y="1030288"/>
            <a:ext cx="891057" cy="886741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春</a:t>
            </a:r>
            <a:endParaRPr lang="zh-TW" altLang="en-US" sz="3200" dirty="0">
              <a:solidFill>
                <a:schemeClr val="tx1">
                  <a:lumMod val="95000"/>
                  <a:lumOff val="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230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58" y="323145"/>
            <a:ext cx="1269841" cy="1409524"/>
          </a:xfrm>
          <a:prstGeom prst="rect">
            <a:avLst/>
          </a:prstGeom>
        </p:spPr>
      </p:pic>
      <p:sp>
        <p:nvSpPr>
          <p:cNvPr id="8" name="文字方塊 7"/>
          <p:cNvSpPr txBox="1"/>
          <p:nvPr userDrawn="1"/>
        </p:nvSpPr>
        <p:spPr>
          <a:xfrm>
            <a:off x="7186411" y="443132"/>
            <a:ext cx="1841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新年快樂</a:t>
            </a:r>
            <a:endParaRPr lang="zh-TW" altLang="en-US" sz="3200" dirty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972491"/>
            <a:ext cx="7772400" cy="1537472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-1920240" y="509451"/>
            <a:ext cx="52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清松手寫體2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2022-01-18T02:12:40Z</dcterms:created>
  <dcterms:modified xsi:type="dcterms:W3CDTF">2022-01-18T07:01:07Z</dcterms:modified>
</cp:coreProperties>
</file>