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038" y="5854702"/>
            <a:ext cx="7886700" cy="50164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圖片版面配置區 7"/>
          <p:cNvSpPr>
            <a:spLocks noGrp="1"/>
          </p:cNvSpPr>
          <p:nvPr>
            <p:ph type="pic" sz="quarter" idx="13"/>
          </p:nvPr>
        </p:nvSpPr>
        <p:spPr>
          <a:xfrm>
            <a:off x="1227450" y="2237580"/>
            <a:ext cx="6619875" cy="3425825"/>
          </a:xfrm>
          <a:prstGeom prst="snip2DiagRect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5844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38" y="41036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085" y="438952"/>
            <a:ext cx="1269841" cy="1409524"/>
          </a:xfrm>
          <a:prstGeom prst="rect">
            <a:avLst/>
          </a:prstGeom>
        </p:spPr>
      </p:pic>
      <p:sp>
        <p:nvSpPr>
          <p:cNvPr id="8" name="文字方塊 7"/>
          <p:cNvSpPr txBox="1"/>
          <p:nvPr userDrawn="1"/>
        </p:nvSpPr>
        <p:spPr>
          <a:xfrm>
            <a:off x="7486650" y="502276"/>
            <a:ext cx="11293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C00000"/>
                </a:solidFill>
              </a:rPr>
              <a:t>新年快樂</a:t>
            </a:r>
            <a:endParaRPr lang="zh-TW" altLang="en-US" sz="2800" dirty="0">
              <a:solidFill>
                <a:srgbClr val="C00000"/>
              </a:solidFill>
            </a:endParaRPr>
          </a:p>
        </p:txBody>
      </p:sp>
      <p:sp>
        <p:nvSpPr>
          <p:cNvPr id="9" name="菱形 8"/>
          <p:cNvSpPr/>
          <p:nvPr userDrawn="1"/>
        </p:nvSpPr>
        <p:spPr>
          <a:xfrm>
            <a:off x="7553290" y="1382892"/>
            <a:ext cx="824248" cy="88546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tx1"/>
                </a:solidFill>
              </a:rPr>
              <a:t>福</a:t>
            </a:r>
            <a:endParaRPr lang="zh-TW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圖片版面配置區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394879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2022-01-18T02:12:40Z</dcterms:created>
  <dcterms:modified xsi:type="dcterms:W3CDTF">2022-01-18T07:00:33Z</dcterms:modified>
</cp:coreProperties>
</file>