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-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570E3-0D4E-4E94-9882-F8C27587339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B0F23-36CF-4271-BB64-7E7E98A71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83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2"/>
            <a:ext cx="7772400" cy="651480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編輯</a:t>
            </a:r>
            <a:r>
              <a:rPr lang="zh-TW" altLang="en-US" dirty="0" smtClean="0"/>
              <a:t>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1652" y="52228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4785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flipV="1">
            <a:off x="3028950" y="6721476"/>
            <a:ext cx="3086100" cy="4134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42176"/>
            <a:ext cx="193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6908" flipH="1">
            <a:off x="352374" y="5030645"/>
            <a:ext cx="1655064" cy="147059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47851"/>
            <a:ext cx="7886700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2022-01-18T07:01:55Z</dcterms:modified>
</cp:coreProperties>
</file>