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" name="applause.wav"/>
          </p:stSnd>
        </p:sndAc>
      </p:transition>
    </mc:Choice>
    <mc:Fallback>
      <p:transition spd="slow">
        <p:circle/>
        <p:sndAc>
          <p:stSnd>
            <p:snd r:embed="rId1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66" y="0"/>
            <a:ext cx="9136387" cy="685800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77051" y="-26318"/>
            <a:ext cx="1304970" cy="1448517"/>
          </a:xfrm>
          <a:prstGeom prst="rect">
            <a:avLst/>
          </a:prstGeom>
        </p:spPr>
      </p:pic>
      <p:sp>
        <p:nvSpPr>
          <p:cNvPr id="11" name="菱形 10"/>
          <p:cNvSpPr/>
          <p:nvPr userDrawn="1"/>
        </p:nvSpPr>
        <p:spPr>
          <a:xfrm>
            <a:off x="6457950" y="3738278"/>
            <a:ext cx="2820473" cy="230982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 userDrawn="1"/>
        </p:nvSpPr>
        <p:spPr>
          <a:xfrm rot="10800000">
            <a:off x="6349285" y="4385359"/>
            <a:ext cx="20802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</a:rPr>
              <a:t>春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13" name="applause.wav"/>
          </p:stSnd>
        </p:sndAc>
      </p:transition>
    </mc:Choice>
    <mc:Fallback>
      <p:transition spd="slow">
        <p:circle/>
        <p:sndAc>
          <p:stSnd>
            <p:snd r:embed="rId1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applause.wav"/>
          </p:stSnd>
        </p:sndAc>
      </p:transition>
    </mc:Choice>
    <mc:Fallback>
      <p:transition spd="slow">
        <p:circle/>
        <p:sndAc>
          <p:stSnd>
            <p:snd r:embed="rId2" name="applause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2022-01-18T06:48:18Z</dcterms:modified>
</cp:coreProperties>
</file>