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圖片版面配置區 6"/>
          <p:cNvSpPr>
            <a:spLocks noGrp="1"/>
          </p:cNvSpPr>
          <p:nvPr>
            <p:ph type="pic" sz="quarter" idx="13"/>
          </p:nvPr>
        </p:nvSpPr>
        <p:spPr>
          <a:xfrm>
            <a:off x="1879600" y="2486025"/>
            <a:ext cx="6053138" cy="3154363"/>
          </a:xfrm>
          <a:prstGeom prst="round1Rect">
            <a:avLst>
              <a:gd name="adj" fmla="val 50000"/>
            </a:avLst>
          </a:prstGeom>
          <a:ln w="76200">
            <a:solidFill>
              <a:srgbClr val="FF0000"/>
            </a:solidFill>
          </a:ln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005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流程圖: 程序 6"/>
          <p:cNvSpPr/>
          <p:nvPr userDrawn="1"/>
        </p:nvSpPr>
        <p:spPr>
          <a:xfrm>
            <a:off x="2586239" y="14943"/>
            <a:ext cx="3670478" cy="700366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家有財神</a:t>
            </a:r>
            <a:endParaRPr lang="zh-TW" altLang="en-US" sz="4400" dirty="0">
              <a:solidFill>
                <a:schemeClr val="tx1">
                  <a:lumMod val="95000"/>
                  <a:lumOff val="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8" name="矩形 7"/>
          <p:cNvSpPr/>
          <p:nvPr userDrawn="1"/>
        </p:nvSpPr>
        <p:spPr>
          <a:xfrm>
            <a:off x="8515350" y="1646237"/>
            <a:ext cx="669701" cy="36962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學業進步</a:t>
            </a:r>
            <a:endParaRPr lang="zh-TW" altLang="en-US" sz="4000" dirty="0">
              <a:solidFill>
                <a:schemeClr val="tx1">
                  <a:lumMod val="95000"/>
                  <a:lumOff val="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0" y="1646237"/>
            <a:ext cx="669701" cy="36962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年年有餘</a:t>
            </a:r>
            <a:endParaRPr lang="zh-TW" altLang="en-US" sz="4000" dirty="0">
              <a:solidFill>
                <a:schemeClr val="tx1">
                  <a:lumMod val="95000"/>
                  <a:lumOff val="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11" name="菱形 10"/>
          <p:cNvSpPr/>
          <p:nvPr userDrawn="1"/>
        </p:nvSpPr>
        <p:spPr>
          <a:xfrm rot="314834">
            <a:off x="8010659" y="383991"/>
            <a:ext cx="839541" cy="930928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春</a:t>
            </a:r>
            <a:endParaRPr lang="zh-TW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版面配置區 3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33" b="9833"/>
          <a:stretch>
            <a:fillRect/>
          </a:stretch>
        </p:blipFill>
        <p:spPr>
          <a:prstGeom prst="rect">
            <a:avLst/>
          </a:prstGeom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23757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清松手寫體1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2022-01-18T07:02:02Z</dcterms:modified>
</cp:coreProperties>
</file>