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34BE4-7081-4FBB-B545-93F9CF4FB8F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850166-6C08-4F6B-9BE0-2A29FC3F6F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32113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8714" y="1045519"/>
            <a:ext cx="5676363" cy="1118561"/>
          </a:xfrm>
        </p:spPr>
        <p:txBody>
          <a:bodyPr anchor="b"/>
          <a:lstStyle>
            <a:lvl1pPr algn="ctr">
              <a:defRPr sz="6000">
                <a:solidFill>
                  <a:srgbClr val="00B0F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295077" y="400042"/>
            <a:ext cx="1593669" cy="1444641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+mn-ea"/>
                <a:ea typeface="+mn-ea"/>
              </a:rPr>
              <a:t>福</a:t>
            </a:r>
            <a:endParaRPr lang="zh-TW" altLang="en-US" sz="44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509" y="160914"/>
            <a:ext cx="1269841" cy="14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87710" y="320674"/>
            <a:ext cx="381456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dirty="0" smtClean="0"/>
              <a:t>2022</a:t>
            </a:r>
            <a:r>
              <a:rPr lang="zh-TW" altLang="en-US" dirty="0" smtClean="0"/>
              <a:t>新年快樂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295077" y="400042"/>
            <a:ext cx="1593669" cy="1444641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+mn-ea"/>
                <a:ea typeface="+mn-ea"/>
              </a:rPr>
              <a:t>福</a:t>
            </a:r>
            <a:endParaRPr lang="zh-TW" altLang="en-US" sz="44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236713"/>
            <a:ext cx="1269841" cy="14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F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033008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3783964" y="3244334"/>
            <a:ext cx="1576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2022</a:t>
            </a:r>
            <a:r>
              <a:rPr lang="zh-TW" altLang="en-US" dirty="0"/>
              <a:t>新年快樂</a:t>
            </a:r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2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2022-01-18T06:49:38Z</dcterms:modified>
</cp:coreProperties>
</file>