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122363"/>
            <a:ext cx="7772400" cy="925378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流程圖: 程序 11"/>
          <p:cNvSpPr/>
          <p:nvPr userDrawn="1"/>
        </p:nvSpPr>
        <p:spPr>
          <a:xfrm>
            <a:off x="1983346" y="221200"/>
            <a:ext cx="4474604" cy="1081825"/>
          </a:xfrm>
          <a:prstGeom prst="flowChartProces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新年快樂</a:t>
            </a:r>
            <a:endParaRPr lang="zh-TW" altLang="en-US" sz="5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4" name="圖片版面配置區 13"/>
          <p:cNvSpPr>
            <a:spLocks noGrp="1"/>
          </p:cNvSpPr>
          <p:nvPr>
            <p:ph type="pic" sz="quarter" idx="13"/>
          </p:nvPr>
        </p:nvSpPr>
        <p:spPr>
          <a:xfrm>
            <a:off x="2388640" y="2482850"/>
            <a:ext cx="4366720" cy="4056063"/>
          </a:xfrm>
          <a:prstGeom prst="heart">
            <a:avLst/>
          </a:prstGeom>
          <a:ln>
            <a:solidFill>
              <a:srgbClr val="FFFF0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397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681" y="1159099"/>
            <a:ext cx="7886700" cy="1076929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2103438" y="2380715"/>
            <a:ext cx="5383212" cy="4119562"/>
          </a:xfrm>
          <a:prstGeom prst="heart">
            <a:avLst/>
          </a:prstGeom>
          <a:ln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清松手寫體1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2022-01-18T07:01:24Z</dcterms:modified>
</cp:coreProperties>
</file>