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6" name="圖片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424" y="1921428"/>
            <a:ext cx="6481151" cy="4204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52443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文字方塊 6"/>
          <p:cNvSpPr txBox="1"/>
          <p:nvPr userDrawn="1"/>
        </p:nvSpPr>
        <p:spPr>
          <a:xfrm>
            <a:off x="2878428" y="365126"/>
            <a:ext cx="3387144" cy="1015663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zh-TW" altLang="en-US" sz="6000" dirty="0" smtClean="0">
                <a:solidFill>
                  <a:schemeClr val="tx1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新年快樂</a:t>
            </a:r>
            <a:endParaRPr lang="zh-TW" altLang="en-US" sz="6000" dirty="0">
              <a:solidFill>
                <a:schemeClr val="tx1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7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483576" y="1188086"/>
            <a:ext cx="4165418" cy="1325563"/>
          </a:xfrm>
        </p:spPr>
        <p:txBody>
          <a:bodyPr>
            <a:normAutofit/>
          </a:bodyPr>
          <a:lstStyle/>
          <a:p>
            <a:r>
              <a:rPr lang="zh-TW" altLang="en-US" sz="6000" dirty="0" smtClean="0">
                <a:solidFill>
                  <a:srgbClr val="FF0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新年新希望</a:t>
            </a:r>
            <a:endParaRPr lang="zh-TW" altLang="en-US" sz="6000" dirty="0">
              <a:solidFill>
                <a:srgbClr val="FF0000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199943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</TotalTime>
  <Words>3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清松手寫體1</vt:lpstr>
      <vt:lpstr>清松手寫體2</vt:lpstr>
      <vt:lpstr>新細明體</vt:lpstr>
      <vt:lpstr>Arial</vt:lpstr>
      <vt:lpstr>Calibri</vt:lpstr>
      <vt:lpstr>Calibri Light</vt:lpstr>
      <vt:lpstr>Office 佈景主題</vt:lpstr>
      <vt:lpstr>新年新希望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2022-01-18T02:12:40Z</dcterms:created>
  <dcterms:modified xsi:type="dcterms:W3CDTF">2022-01-18T07:00:14Z</dcterms:modified>
</cp:coreProperties>
</file>