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2067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菱形 8"/>
          <p:cNvSpPr/>
          <p:nvPr userDrawn="1"/>
        </p:nvSpPr>
        <p:spPr>
          <a:xfrm>
            <a:off x="7830354" y="965915"/>
            <a:ext cx="781587" cy="770016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春</a:t>
            </a:r>
            <a:endParaRPr lang="zh-TW" altLang="en-US" dirty="0"/>
          </a:p>
        </p:txBody>
      </p:sp>
      <p:sp>
        <p:nvSpPr>
          <p:cNvPr id="10" name="菱形 9"/>
          <p:cNvSpPr/>
          <p:nvPr userDrawn="1"/>
        </p:nvSpPr>
        <p:spPr>
          <a:xfrm>
            <a:off x="167426" y="165288"/>
            <a:ext cx="901520" cy="80062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2022-01-18T07:00:44Z</dcterms:modified>
</cp:coreProperties>
</file>