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3799267" y="134293"/>
            <a:ext cx="1545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smtClean="0">
                <a:solidFill>
                  <a:srgbClr val="FF0000"/>
                </a:solidFill>
              </a:rPr>
              <a:t>新年快樂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菱形 8"/>
          <p:cNvSpPr/>
          <p:nvPr userDrawn="1"/>
        </p:nvSpPr>
        <p:spPr>
          <a:xfrm>
            <a:off x="2686050" y="185738"/>
            <a:ext cx="598063" cy="53547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春</a:t>
            </a:r>
            <a:endParaRPr lang="zh-TW" altLang="en-US" dirty="0"/>
          </a:p>
        </p:txBody>
      </p:sp>
      <p:sp>
        <p:nvSpPr>
          <p:cNvPr id="10" name="菱形 9"/>
          <p:cNvSpPr/>
          <p:nvPr userDrawn="1"/>
        </p:nvSpPr>
        <p:spPr>
          <a:xfrm>
            <a:off x="5578967" y="80975"/>
            <a:ext cx="641529" cy="56830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2022-01-18T06:59:58Z</dcterms:modified>
</cp:coreProperties>
</file>