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-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31100"/>
            <a:ext cx="7886700" cy="580799"/>
          </a:xfrm>
          <a:prstGeom prst="roundRect">
            <a:avLst/>
          </a:prstGeo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60770" y="6311899"/>
            <a:ext cx="3086100" cy="36512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070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6" y="0"/>
            <a:ext cx="379759" cy="421533"/>
          </a:xfrm>
          <a:prstGeom prst="rect">
            <a:avLst/>
          </a:prstGeom>
        </p:spPr>
      </p:pic>
      <p:sp>
        <p:nvSpPr>
          <p:cNvPr id="9" name="菱形 8"/>
          <p:cNvSpPr/>
          <p:nvPr userDrawn="1"/>
        </p:nvSpPr>
        <p:spPr>
          <a:xfrm>
            <a:off x="7626706" y="467916"/>
            <a:ext cx="1079411" cy="111998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春 </a:t>
            </a:r>
            <a:endParaRPr lang="zh-TW" altLang="en-US" sz="40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6656" y="2681"/>
            <a:ext cx="377344" cy="41885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43" y="6375669"/>
            <a:ext cx="471351" cy="523200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0260" y="6308044"/>
            <a:ext cx="415980" cy="46173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31" y="236713"/>
            <a:ext cx="1269841" cy="14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清松手寫體1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2022-01-18T06:59:52Z</dcterms:modified>
</cp:coreProperties>
</file>