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46" y="6572055"/>
            <a:ext cx="78867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960304">
            <a:off x="7486650" y="612371"/>
            <a:ext cx="1056067" cy="103386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9" name="圖片版面配置區 8"/>
          <p:cNvSpPr>
            <a:spLocks noGrp="1"/>
          </p:cNvSpPr>
          <p:nvPr>
            <p:ph type="pic" sz="quarter" idx="13"/>
          </p:nvPr>
        </p:nvSpPr>
        <p:spPr>
          <a:xfrm>
            <a:off x="628651" y="2154434"/>
            <a:ext cx="8036128" cy="3770076"/>
          </a:xfrm>
          <a:prstGeom prst="quadArrowCallou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>
              <a:defRPr b="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94020" cy="19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決策 3"/>
          <p:cNvSpPr/>
          <p:nvPr/>
        </p:nvSpPr>
        <p:spPr>
          <a:xfrm>
            <a:off x="7576457" y="365760"/>
            <a:ext cx="1071154" cy="1136469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春</a:t>
            </a: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書法家中楷體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2022-01-18T07:01:06Z</dcterms:modified>
</cp:coreProperties>
</file>