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653825"/>
            <a:ext cx="7886700" cy="5231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823913" y="1919288"/>
            <a:ext cx="7559675" cy="3579812"/>
          </a:xfrm>
          <a:prstGeom prst="heart">
            <a:avLst/>
          </a:prstGeom>
          <a:ln w="76200">
            <a:solidFill>
              <a:srgbClr val="00B0F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93914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731098"/>
            <a:ext cx="7886700" cy="62207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圖片版面配置區 9"/>
          <p:cNvSpPr>
            <a:spLocks noGrp="1"/>
          </p:cNvSpPr>
          <p:nvPr>
            <p:ph type="pic" sz="quarter" idx="13"/>
          </p:nvPr>
        </p:nvSpPr>
        <p:spPr>
          <a:xfrm>
            <a:off x="890588" y="2189385"/>
            <a:ext cx="7624762" cy="3541713"/>
          </a:xfrm>
          <a:prstGeom prst="heart">
            <a:avLst/>
          </a:prstGeom>
          <a:ln w="76200">
            <a:solidFill>
              <a:srgbClr val="00B0F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04175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00382">
            <a:off x="42661" y="491438"/>
            <a:ext cx="1171977" cy="1072937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>
            <a:off x="7315198" y="103995"/>
            <a:ext cx="837127" cy="85000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春</a:t>
            </a:r>
            <a:endParaRPr lang="zh-TW" altLang="en-US" sz="36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7987811" y="365126"/>
            <a:ext cx="11977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>
                <a:solidFill>
                  <a:srgbClr val="7030A0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新年快樂</a:t>
            </a:r>
            <a:endParaRPr lang="zh-TW" altLang="en-US" sz="3600" dirty="0">
              <a:solidFill>
                <a:srgbClr val="7030A0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文鼎中仿</vt:lpstr>
      <vt:lpstr>文鼎中特廣告體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2022-01-18T06:59:17Z</dcterms:modified>
</cp:coreProperties>
</file>