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612911"/>
            <a:ext cx="7772400" cy="1215888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新年快樂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2201092"/>
            <a:ext cx="6858000" cy="3037114"/>
          </a:xfrm>
        </p:spPr>
        <p:txBody>
          <a:bodyPr>
            <a:normAutofit/>
          </a:bodyPr>
          <a:lstStyle/>
          <a:p>
            <a:r>
              <a:rPr lang="zh-TW" altLang="en-US" sz="6000" dirty="0" smtClean="0"/>
              <a:t>大吉大利今晚吃雞</a:t>
            </a:r>
            <a:endParaRPr lang="zh-TW" altLang="en-US" sz="60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4965" y="811162"/>
            <a:ext cx="1269841" cy="140952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2046" y="3053198"/>
            <a:ext cx="5799908" cy="3965066"/>
          </a:xfrm>
          <a:prstGeom prst="rect">
            <a:avLst/>
          </a:prstGeom>
        </p:spPr>
      </p:pic>
      <p:sp>
        <p:nvSpPr>
          <p:cNvPr id="6" name="框架 5"/>
          <p:cNvSpPr/>
          <p:nvPr/>
        </p:nvSpPr>
        <p:spPr>
          <a:xfrm>
            <a:off x="685800" y="3944983"/>
            <a:ext cx="914400" cy="9144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6045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5</Words>
  <Application>Microsoft Office PowerPoint</Application>
  <PresentationFormat>如螢幕大小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佈景主題</vt:lpstr>
      <vt:lpstr>新年快樂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2022-01-18T02:12:40Z</dcterms:created>
  <dcterms:modified xsi:type="dcterms:W3CDTF">2022-01-18T06:48:05Z</dcterms:modified>
</cp:coreProperties>
</file>