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854" y="497836"/>
            <a:ext cx="901587" cy="82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0800000" flipV="1">
            <a:off x="685800" y="1371600"/>
            <a:ext cx="7772400" cy="116259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新年快</a:t>
            </a:r>
            <a:r>
              <a:rPr lang="zh-TW" altLang="en-US" dirty="0"/>
              <a:t>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524"/>
            <a:ext cx="1005840" cy="92084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857" y="199793"/>
            <a:ext cx="831143" cy="92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2022-01-18T06:48:42Z</dcterms:modified>
</cp:coreProperties>
</file>