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463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圖片版面配置區 6"/>
          <p:cNvSpPr>
            <a:spLocks noGrp="1"/>
          </p:cNvSpPr>
          <p:nvPr>
            <p:ph type="pic" sz="quarter" idx="13" hasCustomPrompt="1"/>
          </p:nvPr>
        </p:nvSpPr>
        <p:spPr>
          <a:xfrm>
            <a:off x="798513" y="2330450"/>
            <a:ext cx="7716837" cy="2782888"/>
          </a:xfrm>
        </p:spPr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38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18" y="291371"/>
            <a:ext cx="1269841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2022-01-18T06:48:45Z</dcterms:modified>
</cp:coreProperties>
</file>