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祝大家新年快樂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祝大家新年快樂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>
                <a:latin typeface="Arial" panose="020B0604020202020204" pitchFamily="34" charset="0"/>
                <a:ea typeface="文鼎俏黑體P" panose="020B0602010101010101" pitchFamily="34" charset="-120"/>
                <a:cs typeface="Arial" panose="020B0604020202020204" pitchFamily="34" charset="0"/>
              </a:rPr>
              <a:t>2022</a:t>
            </a:r>
            <a:r>
              <a:rPr lang="zh-TW" altLang="en-US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虎年</a:t>
            </a:r>
            <a:r>
              <a:rPr lang="zh-TW" altLang="en-US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快樂</a:t>
            </a:r>
            <a:endParaRPr lang="zh-TW" altLang="en-US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5690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6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文鼎俏黑體P</vt:lpstr>
      <vt:lpstr>新細明體</vt:lpstr>
      <vt:lpstr>Arial</vt:lpstr>
      <vt:lpstr>Calibri</vt:lpstr>
      <vt:lpstr>Calibri Light</vt:lpstr>
      <vt:lpstr>Office 佈景主題</vt:lpstr>
      <vt:lpstr>祝大家新年快樂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2022-01-18T06:50:59Z</dcterms:modified>
</cp:coreProperties>
</file>