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0152" y="-334851"/>
            <a:ext cx="8368048" cy="2838338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祝大家心 年快樂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039414"/>
            <a:ext cx="9208394" cy="255001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flipV="1">
            <a:off x="-2485622" y="5306095"/>
            <a:ext cx="399246" cy="1050255"/>
          </a:xfrm>
        </p:spPr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flipV="1">
            <a:off x="-1287888" y="2272493"/>
            <a:ext cx="45719" cy="1341931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7955" y="569315"/>
            <a:ext cx="1835240" cy="145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3</cp:revision>
  <dcterms:created xsi:type="dcterms:W3CDTF">2022-01-18T02:12:40Z</dcterms:created>
  <dcterms:modified xsi:type="dcterms:W3CDTF">2022-01-18T06:49:08Z</dcterms:modified>
</cp:coreProperties>
</file>