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129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732116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096745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816414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  <p:pic>
        <p:nvPicPr>
          <p:cNvPr id="7" name="圖片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84160" y="323145"/>
            <a:ext cx="1137197" cy="1262289"/>
          </a:xfrm>
          <a:prstGeom prst="rect">
            <a:avLst/>
          </a:prstGeom>
        </p:spPr>
      </p:pic>
      <p:sp>
        <p:nvSpPr>
          <p:cNvPr id="8" name="菱形 7"/>
          <p:cNvSpPr/>
          <p:nvPr userDrawn="1"/>
        </p:nvSpPr>
        <p:spPr>
          <a:xfrm>
            <a:off x="8165207" y="1313645"/>
            <a:ext cx="978794" cy="1004552"/>
          </a:xfrm>
          <a:prstGeom prst="diamond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>
                <a:solidFill>
                  <a:srgbClr val="FF0000"/>
                </a:solidFill>
              </a:rPr>
              <a:t>福                                                      </a:t>
            </a:r>
            <a:endParaRPr lang="en-US" altLang="zh-TW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75589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180851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28036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64457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592894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752322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560688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099940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346269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502794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22</TotalTime>
  <Words>0</Words>
  <Application>Microsoft Office PowerPoint</Application>
  <PresentationFormat>如螢幕大小 (4:3)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新細明體</vt:lpstr>
      <vt:lpstr>Arial</vt:lpstr>
      <vt:lpstr>Calibri</vt:lpstr>
      <vt:lpstr>Calibri Light</vt:lpstr>
      <vt:lpstr>Office 佈景主題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Windows 使用者</dc:creator>
  <cp:lastModifiedBy>Windows 使用者</cp:lastModifiedBy>
  <cp:revision>3</cp:revision>
  <dcterms:created xsi:type="dcterms:W3CDTF">2022-01-18T02:12:40Z</dcterms:created>
  <dcterms:modified xsi:type="dcterms:W3CDTF">2022-01-18T06:59:36Z</dcterms:modified>
</cp:coreProperties>
</file>