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267540" y="367492"/>
            <a:ext cx="896190" cy="8230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350" y="365126"/>
            <a:ext cx="901587" cy="8253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157605" y="-272367"/>
            <a:ext cx="2828789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2022-01-18T06:50:02Z</dcterms:modified>
</cp:coreProperties>
</file>