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排序 6"/>
          <p:cNvSpPr/>
          <p:nvPr userDrawn="1"/>
        </p:nvSpPr>
        <p:spPr>
          <a:xfrm>
            <a:off x="7051988" y="23812"/>
            <a:ext cx="2195043" cy="1558343"/>
          </a:xfrm>
          <a:prstGeom prst="flowChartSor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97" y="1810982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00322"/>
            <a:ext cx="4600174" cy="299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" y="0"/>
            <a:ext cx="9136387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" y="0"/>
            <a:ext cx="91363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2022-01-18T06:50:00Z</dcterms:modified>
</cp:coreProperties>
</file>