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74" r:id="rId3"/>
  </p:sldMasterIdLst>
  <p:sldIdLst>
    <p:sldId id="256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343" y="373487"/>
            <a:ext cx="1092120" cy="1052470"/>
          </a:xfrm>
          <a:prstGeom prst="rect">
            <a:avLst/>
          </a:prstGeom>
        </p:spPr>
      </p:pic>
      <p:sp>
        <p:nvSpPr>
          <p:cNvPr id="8" name="圓角矩形 7"/>
          <p:cNvSpPr/>
          <p:nvPr userDrawn="1"/>
        </p:nvSpPr>
        <p:spPr>
          <a:xfrm>
            <a:off x="2472744" y="257577"/>
            <a:ext cx="2820473" cy="864786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 </a:t>
            </a:r>
            <a:r>
              <a:rPr lang="zh-TW" altLang="en-US" sz="3200" dirty="0" smtClean="0">
                <a:latin typeface="文鼎特圓" panose="020B0609010101010101" pitchFamily="49" charset="-120"/>
                <a:ea typeface="文鼎特圓" panose="020B0609010101010101" pitchFamily="49" charset="-120"/>
              </a:rPr>
              <a:t>新年快樂</a:t>
            </a:r>
            <a:endParaRPr lang="zh-TW" altLang="en-US" sz="3200" dirty="0">
              <a:latin typeface="文鼎特圓" panose="020B0609010101010101" pitchFamily="49" charset="-120"/>
              <a:ea typeface="文鼎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7B3C636-4C05-476B-9A67-78662400C939}" type="datetimeFigureOut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2022/1/18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DA80F1-3111-48B4-B8DD-48913A525B3F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343" y="373487"/>
            <a:ext cx="1092120" cy="1052470"/>
          </a:xfrm>
          <a:prstGeom prst="rect">
            <a:avLst/>
          </a:prstGeom>
        </p:spPr>
      </p:pic>
      <p:sp>
        <p:nvSpPr>
          <p:cNvPr id="8" name="圓角矩形 7"/>
          <p:cNvSpPr/>
          <p:nvPr userDrawn="1"/>
        </p:nvSpPr>
        <p:spPr>
          <a:xfrm>
            <a:off x="2472744" y="257577"/>
            <a:ext cx="2820473" cy="864786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rPr>
              <a:t> </a:t>
            </a:r>
            <a:r>
              <a:rPr kumimoji="0" lang="zh-TW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文鼎特圓" panose="020B0609010101010101" pitchFamily="49" charset="-120"/>
                <a:ea typeface="文鼎特圓" panose="020B0609010101010101" pitchFamily="49" charset="-120"/>
                <a:cs typeface="+mn-cs"/>
              </a:rPr>
              <a:t>新年快樂</a:t>
            </a:r>
            <a:endParaRPr kumimoji="0" lang="zh-TW" alt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文鼎特圓" panose="020B0609010101010101" pitchFamily="49" charset="-120"/>
              <a:ea typeface="文鼎特圓" panose="020B0609010101010101" pitchFamily="49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7893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7B3C636-4C05-476B-9A67-78662400C939}" type="datetimeFigureOut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2022/1/18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DA80F1-3111-48B4-B8DD-48913A525B3F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343" y="373487"/>
            <a:ext cx="1092120" cy="1052470"/>
          </a:xfrm>
          <a:prstGeom prst="rect">
            <a:avLst/>
          </a:prstGeom>
        </p:spPr>
      </p:pic>
      <p:sp>
        <p:nvSpPr>
          <p:cNvPr id="8" name="圓角矩形 7"/>
          <p:cNvSpPr/>
          <p:nvPr userDrawn="1"/>
        </p:nvSpPr>
        <p:spPr>
          <a:xfrm>
            <a:off x="2472744" y="257577"/>
            <a:ext cx="2820473" cy="864786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rPr>
              <a:t> </a:t>
            </a:r>
            <a:r>
              <a:rPr kumimoji="0" lang="zh-TW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文鼎特圓" panose="020B0609010101010101" pitchFamily="49" charset="-120"/>
                <a:ea typeface="文鼎特圓" panose="020B0609010101010101" pitchFamily="49" charset="-120"/>
                <a:cs typeface="+mn-cs"/>
              </a:rPr>
              <a:t>新年快樂</a:t>
            </a:r>
            <a:endParaRPr kumimoji="0" lang="zh-TW" alt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文鼎特圓" panose="020B0609010101010101" pitchFamily="49" charset="-120"/>
              <a:ea typeface="文鼎特圓" panose="020B0609010101010101" pitchFamily="49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72720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7B3C636-4C05-476B-9A67-78662400C939}" type="datetimeFigureOut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2022/1/18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DA80F1-3111-48B4-B8DD-48913A525B3F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2603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7B3C636-4C05-476B-9A67-78662400C939}" type="datetimeFigureOut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2022/1/18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DA80F1-3111-48B4-B8DD-48913A525B3F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0168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3</vt:i4>
      </vt:variant>
      <vt:variant>
        <vt:lpstr>投影片標題</vt:lpstr>
      </vt:variant>
      <vt:variant>
        <vt:i4>1</vt:i4>
      </vt:variant>
    </vt:vector>
  </HeadingPairs>
  <TitlesOfParts>
    <vt:vector size="9" baseType="lpstr">
      <vt:lpstr>文鼎特圓</vt:lpstr>
      <vt:lpstr>新細明體</vt:lpstr>
      <vt:lpstr>Arial</vt:lpstr>
      <vt:lpstr>Calibri</vt:lpstr>
      <vt:lpstr>Calibri Light</vt:lpstr>
      <vt:lpstr>Office 佈景主題</vt:lpstr>
      <vt:lpstr>1_Office 佈景主題</vt:lpstr>
      <vt:lpstr>2_Office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3</cp:revision>
  <dcterms:created xsi:type="dcterms:W3CDTF">2022-01-18T02:12:40Z</dcterms:created>
  <dcterms:modified xsi:type="dcterms:W3CDTF">2022-01-18T06:48:53Z</dcterms:modified>
</cp:coreProperties>
</file>