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129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7321167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0967457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8164149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0755893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180851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28036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644573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5928940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7523221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5606882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0999405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410368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  <p:pic>
        <p:nvPicPr>
          <p:cNvPr id="7" name="圖片 6"/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299559" y="-21721"/>
            <a:ext cx="2599118" cy="20992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46269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/>
              <a:t> 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502794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29</TotalTime>
  <Words>1</Words>
  <Application>Microsoft Office PowerPoint</Application>
  <PresentationFormat>如螢幕大小 (4:3)</PresentationFormat>
  <Paragraphs>1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新細明體</vt:lpstr>
      <vt:lpstr>Arial</vt:lpstr>
      <vt:lpstr>Calibri</vt:lpstr>
      <vt:lpstr>Calibri Light</vt:lpstr>
      <vt:lpstr>Office 佈景主題</vt:lpstr>
      <vt:lpstr>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Windows 使用者</dc:creator>
  <cp:lastModifiedBy>Windows 使用者</cp:lastModifiedBy>
  <cp:revision>3</cp:revision>
  <dcterms:created xsi:type="dcterms:W3CDTF">2022-01-18T02:12:40Z</dcterms:created>
  <dcterms:modified xsi:type="dcterms:W3CDTF">2022-01-18T07:00:10Z</dcterms:modified>
</cp:coreProperties>
</file>