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5554" y="76351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   </a:t>
            </a:r>
            <a:r>
              <a:rPr lang="zh-TW" altLang="en-US" dirty="0" smtClean="0"/>
              <a:t>新年快樂</a:t>
            </a:r>
            <a:r>
              <a:rPr lang="en-US" altLang="zh-TW" smtClean="0"/>
              <a:t>!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smtClean="0"/>
              <a:t>    </a:t>
            </a:r>
            <a:r>
              <a:rPr lang="en-US" altLang="zh-TW" dirty="0" smtClean="0"/>
              <a:t>Happy New Year!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218508"/>
            <a:ext cx="1137365" cy="104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新年快樂</a:t>
            </a:r>
            <a:r>
              <a:rPr lang="en-US" altLang="zh-TW" dirty="0" smtClean="0"/>
              <a:t>!</a:t>
            </a:r>
            <a:br>
              <a:rPr lang="en-US" altLang="zh-TW" dirty="0" smtClean="0"/>
            </a:br>
            <a:r>
              <a:rPr lang="zh-TW" altLang="en-US" dirty="0"/>
              <a:t> 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菱形 3"/>
          <p:cNvSpPr/>
          <p:nvPr/>
        </p:nvSpPr>
        <p:spPr>
          <a:xfrm>
            <a:off x="6962503" y="770709"/>
            <a:ext cx="1802674" cy="152835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</a:rPr>
              <a:t>春</a:t>
            </a:r>
            <a:endParaRPr lang="zh-TW" alt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5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新年快樂!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2022-01-18T06:59:45Z</dcterms:modified>
</cp:coreProperties>
</file>