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7" name="菱形 6"/>
          <p:cNvSpPr/>
          <p:nvPr userDrawn="1"/>
        </p:nvSpPr>
        <p:spPr>
          <a:xfrm>
            <a:off x="8001000" y="-36735"/>
            <a:ext cx="1143000" cy="1159098"/>
          </a:xfrm>
          <a:prstGeom prst="diamond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>
                <a:solidFill>
                  <a:schemeClr val="tx1"/>
                </a:solidFill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春</a:t>
            </a:r>
            <a:endParaRPr lang="zh-TW" altLang="en-US" sz="4800" dirty="0">
              <a:solidFill>
                <a:schemeClr val="tx1"/>
              </a:solidFill>
              <a:latin typeface="文鼎中鋼筆行楷" panose="020B0602010101010101" pitchFamily="34" charset="-120"/>
              <a:ea typeface="文鼎中鋼筆行楷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9732116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096745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816414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5782615"/>
            <a:ext cx="7886700" cy="45720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8" name="圖片版面配置區 7"/>
          <p:cNvSpPr>
            <a:spLocks noGrp="1"/>
          </p:cNvSpPr>
          <p:nvPr>
            <p:ph type="pic" sz="quarter" idx="13"/>
          </p:nvPr>
        </p:nvSpPr>
        <p:spPr>
          <a:xfrm>
            <a:off x="667287" y="1965795"/>
            <a:ext cx="7886700" cy="3541713"/>
          </a:xfrm>
          <a:prstGeom prst="roundRect">
            <a:avLst>
              <a:gd name="adj" fmla="val 22485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none"/>
        </p:style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075589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80851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28036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64457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59289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752322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560688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099940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346269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latin typeface="文鼎細鋼筆行楷" panose="020B0602010101010101" pitchFamily="34" charset="-120"/>
                <a:ea typeface="文鼎細鋼筆行楷" panose="020B0602010101010101" pitchFamily="34" charset="-120"/>
              </a:rPr>
              <a:t>祝大家</a:t>
            </a:r>
            <a:r>
              <a:rPr lang="en-US" altLang="zh-TW" dirty="0" smtClean="0">
                <a:latin typeface="文鼎細鋼筆行楷" panose="020B0602010101010101" pitchFamily="34" charset="-120"/>
                <a:ea typeface="文鼎細鋼筆行楷" panose="020B0602010101010101" pitchFamily="34" charset="-120"/>
              </a:rPr>
              <a:t>2022</a:t>
            </a:r>
            <a:r>
              <a:rPr lang="zh-TW" altLang="en-US" dirty="0" smtClean="0">
                <a:latin typeface="文鼎細鋼筆行楷" panose="020B0602010101010101" pitchFamily="34" charset="-120"/>
                <a:ea typeface="文鼎細鋼筆行楷" panose="020B0602010101010101" pitchFamily="34" charset="-120"/>
              </a:rPr>
              <a:t>新年快樂</a:t>
            </a:r>
            <a:endParaRPr lang="zh-TW" altLang="en-US" dirty="0">
              <a:latin typeface="文鼎細鋼筆行楷" panose="020B0602010101010101" pitchFamily="34" charset="-120"/>
              <a:ea typeface="文鼎細鋼筆行楷" panose="020B0602010101010101" pitchFamily="34" charset="-120"/>
            </a:endParaRPr>
          </a:p>
        </p:txBody>
      </p:sp>
      <p:sp>
        <p:nvSpPr>
          <p:cNvPr id="5" name="內容版面配置區 4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zh-TW" altLang="en-US"/>
          </a:p>
        </p:txBody>
      </p:sp>
      <p:pic>
        <p:nvPicPr>
          <p:cNvPr id="7" name="圖片版面配置區 6"/>
          <p:cNvPicPr>
            <a:picLocks noGrp="1" noChangeAspect="1"/>
          </p:cNvPicPr>
          <p:nvPr>
            <p:ph type="pic"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5" b="15385"/>
          <a:stretch>
            <a:fillRect/>
          </a:stretch>
        </p:blipFill>
        <p:spPr>
          <a:xfrm>
            <a:off x="667287" y="1965795"/>
            <a:ext cx="7886700" cy="3541713"/>
          </a:xfrm>
          <a:prstGeom prst="roundRect">
            <a:avLst>
              <a:gd name="adj" fmla="val 6994"/>
            </a:avLst>
          </a:prstGeom>
        </p:spPr>
      </p:pic>
    </p:spTree>
    <p:extLst>
      <p:ext uri="{BB962C8B-B14F-4D97-AF65-F5344CB8AC3E}">
        <p14:creationId xmlns:p14="http://schemas.microsoft.com/office/powerpoint/2010/main" val="1450279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</TotalTime>
  <Words>4</Words>
  <Application>Microsoft Office PowerPoint</Application>
  <PresentationFormat>如螢幕大小 (4:3)</PresentationFormat>
  <Paragraphs>1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8" baseType="lpstr">
      <vt:lpstr>文鼎中鋼筆行楷</vt:lpstr>
      <vt:lpstr>文鼎細鋼筆行楷</vt:lpstr>
      <vt:lpstr>新細明體</vt:lpstr>
      <vt:lpstr>Arial</vt:lpstr>
      <vt:lpstr>Calibri</vt:lpstr>
      <vt:lpstr>Calibri Light</vt:lpstr>
      <vt:lpstr>Office 佈景主題</vt:lpstr>
      <vt:lpstr>祝大家2022新年快樂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4</cp:revision>
  <dcterms:created xsi:type="dcterms:W3CDTF">2022-01-18T02:12:40Z</dcterms:created>
  <dcterms:modified xsi:type="dcterms:W3CDTF">2022-01-18T06:50:29Z</dcterms:modified>
</cp:coreProperties>
</file>