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988676"/>
            <a:ext cx="7886700" cy="4309526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圖片版面配置區 9"/>
          <p:cNvSpPr>
            <a:spLocks noGrp="1"/>
          </p:cNvSpPr>
          <p:nvPr>
            <p:ph type="pic" sz="quarter" idx="13"/>
          </p:nvPr>
        </p:nvSpPr>
        <p:spPr>
          <a:xfrm>
            <a:off x="628650" y="2022475"/>
            <a:ext cx="7886700" cy="3965575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橢圓 6"/>
          <p:cNvSpPr/>
          <p:nvPr userDrawn="1"/>
        </p:nvSpPr>
        <p:spPr>
          <a:xfrm>
            <a:off x="7472161" y="819230"/>
            <a:ext cx="1043189" cy="8714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平安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2022</a:t>
            </a:r>
            <a:r>
              <a:rPr lang="zh-TW" altLang="en-US" smtClean="0"/>
              <a:t>新年快樂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圖片版面配置區 4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243" b="1124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43435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2</Words>
  <Application>Microsoft Office PowerPoint</Application>
  <PresentationFormat>如螢幕大小 (4:3)</PresentationFormat>
  <Paragraphs>1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佈景主題</vt:lpstr>
      <vt:lpstr>PowerPoint 簡報</vt:lpstr>
      <vt:lpstr>2022新年快樂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2022-01-18T02:12:40Z</dcterms:created>
  <dcterms:modified xsi:type="dcterms:W3CDTF">2022-01-18T06:50:21Z</dcterms:modified>
</cp:coreProperties>
</file>