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821251"/>
            <a:ext cx="7886700" cy="355712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628650" y="1856526"/>
            <a:ext cx="7626350" cy="3798888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924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69" y="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36093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大吉利大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zh-TW" altLang="en-US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05" b="1160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4526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</Words>
  <Application>Microsoft Office PowerPoint</Application>
  <PresentationFormat>如螢幕大小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大吉利大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2022-01-18T02:12:40Z</dcterms:created>
  <dcterms:modified xsi:type="dcterms:W3CDTF">2022-01-18T06:49:01Z</dcterms:modified>
</cp:coreProperties>
</file>