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775B4C-68E2-4C11-A36A-4187920573F1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A7EC5D3-8393-49C3-9E3D-F845B5C343E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9E8BC7D-A735-47CE-84BF-5C9F53579781}" type="parTrans" cxnId="{6E737A01-8FC5-4CF5-BC7A-712DEC9C60B6}">
      <dgm:prSet/>
      <dgm:spPr/>
      <dgm:t>
        <a:bodyPr/>
        <a:lstStyle/>
        <a:p>
          <a:endParaRPr lang="zh-TW" altLang="en-US"/>
        </a:p>
      </dgm:t>
    </dgm:pt>
    <dgm:pt modelId="{B3D6409B-C672-49A1-9B2E-F52FBB666180}" type="sibTrans" cxnId="{6E737A01-8FC5-4CF5-BC7A-712DEC9C60B6}">
      <dgm:prSet/>
      <dgm:spPr/>
      <dgm:t>
        <a:bodyPr/>
        <a:lstStyle/>
        <a:p>
          <a:endParaRPr lang="zh-TW" altLang="en-US"/>
        </a:p>
      </dgm:t>
    </dgm:pt>
    <dgm:pt modelId="{7D24AB76-CAE3-4B61-AC17-D00EBB66AF0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ECDC145-5EA2-4B14-B496-BC1ABCC162BB}" type="parTrans" cxnId="{BDC38566-1852-46F0-BFC5-386E6037BE40}">
      <dgm:prSet/>
      <dgm:spPr/>
      <dgm:t>
        <a:bodyPr/>
        <a:lstStyle/>
        <a:p>
          <a:endParaRPr lang="zh-TW" altLang="en-US"/>
        </a:p>
      </dgm:t>
    </dgm:pt>
    <dgm:pt modelId="{758ED0C3-F21A-4626-AE42-F1724AA91678}" type="sibTrans" cxnId="{BDC38566-1852-46F0-BFC5-386E6037BE40}">
      <dgm:prSet/>
      <dgm:spPr/>
      <dgm:t>
        <a:bodyPr/>
        <a:lstStyle/>
        <a:p>
          <a:endParaRPr lang="zh-TW" altLang="en-US"/>
        </a:p>
      </dgm:t>
    </dgm:pt>
    <dgm:pt modelId="{68483A34-1284-4D6B-BD78-FB066959471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ACAB7D2-6E9E-4EF8-9750-4581551D1E48}" type="parTrans" cxnId="{FCF428D4-0A37-41CB-93DE-165D3E0EDB0D}">
      <dgm:prSet/>
      <dgm:spPr/>
      <dgm:t>
        <a:bodyPr/>
        <a:lstStyle/>
        <a:p>
          <a:endParaRPr lang="zh-TW" altLang="en-US"/>
        </a:p>
      </dgm:t>
    </dgm:pt>
    <dgm:pt modelId="{90E0098B-3F54-4EDA-972A-0548B4405A28}" type="sibTrans" cxnId="{FCF428D4-0A37-41CB-93DE-165D3E0EDB0D}">
      <dgm:prSet/>
      <dgm:spPr/>
      <dgm:t>
        <a:bodyPr/>
        <a:lstStyle/>
        <a:p>
          <a:endParaRPr lang="zh-TW" altLang="en-US"/>
        </a:p>
      </dgm:t>
    </dgm:pt>
    <dgm:pt modelId="{9063D9CA-2F14-458D-9EC8-DEFDFED30BC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B2989E2B-A03E-4A92-A929-6A16B965EE4A}" type="parTrans" cxnId="{59F9CC1D-37BC-40EA-B7A8-0323AC71593E}">
      <dgm:prSet/>
      <dgm:spPr/>
      <dgm:t>
        <a:bodyPr/>
        <a:lstStyle/>
        <a:p>
          <a:endParaRPr lang="zh-TW" altLang="en-US"/>
        </a:p>
      </dgm:t>
    </dgm:pt>
    <dgm:pt modelId="{1B590902-3BE3-4ECE-B0B9-C447D3234431}" type="sibTrans" cxnId="{59F9CC1D-37BC-40EA-B7A8-0323AC71593E}">
      <dgm:prSet/>
      <dgm:spPr/>
      <dgm:t>
        <a:bodyPr/>
        <a:lstStyle/>
        <a:p>
          <a:endParaRPr lang="zh-TW" altLang="en-US"/>
        </a:p>
      </dgm:t>
    </dgm:pt>
    <dgm:pt modelId="{713539D1-32FD-448D-9E20-B419F38435ED}" type="pres">
      <dgm:prSet presAssocID="{03775B4C-68E2-4C11-A36A-4187920573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9D6BD9-CB54-43CC-ABE8-B11BDBE87D14}" type="pres">
      <dgm:prSet presAssocID="{03775B4C-68E2-4C11-A36A-4187920573F1}" presName="fgShape" presStyleLbl="fgShp" presStyleIdx="0" presStyleCnt="1"/>
      <dgm:spPr/>
    </dgm:pt>
    <dgm:pt modelId="{190F10BC-4D0B-4E93-86BE-9911505341A8}" type="pres">
      <dgm:prSet presAssocID="{03775B4C-68E2-4C11-A36A-4187920573F1}" presName="linComp" presStyleCnt="0"/>
      <dgm:spPr/>
    </dgm:pt>
    <dgm:pt modelId="{DE840606-ACC9-4050-9251-95971A2986E5}" type="pres">
      <dgm:prSet presAssocID="{8A7EC5D3-8393-49C3-9E3D-F845B5C343E5}" presName="compNode" presStyleCnt="0"/>
      <dgm:spPr/>
    </dgm:pt>
    <dgm:pt modelId="{9D1422FA-3D38-4503-9968-3716347E2514}" type="pres">
      <dgm:prSet presAssocID="{8A7EC5D3-8393-49C3-9E3D-F845B5C343E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411CDF7-6918-4AB5-9CF0-8F1D0B3D02EF}" type="pres">
      <dgm:prSet presAssocID="{8A7EC5D3-8393-49C3-9E3D-F845B5C343E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15FA46-F944-431B-B143-255505EE891C}" type="pres">
      <dgm:prSet presAssocID="{8A7EC5D3-8393-49C3-9E3D-F845B5C343E5}" presName="invisiNode" presStyleLbl="node1" presStyleIdx="0" presStyleCnt="4"/>
      <dgm:spPr/>
    </dgm:pt>
    <dgm:pt modelId="{B1C4DDEA-7AE7-456E-8458-4A35113D4F78}" type="pres">
      <dgm:prSet presAssocID="{8A7EC5D3-8393-49C3-9E3D-F845B5C343E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894242-79D9-4DB7-9AC0-FA9ADA706AC7}" type="pres">
      <dgm:prSet presAssocID="{B3D6409B-C672-49A1-9B2E-F52FBB66618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CDFE0E9-2DF2-4D3F-AEF8-F13A48110C27}" type="pres">
      <dgm:prSet presAssocID="{7D24AB76-CAE3-4B61-AC17-D00EBB66AF06}" presName="compNode" presStyleCnt="0"/>
      <dgm:spPr/>
    </dgm:pt>
    <dgm:pt modelId="{4308CAFD-C936-44CA-A747-ABCBB9D60F28}" type="pres">
      <dgm:prSet presAssocID="{7D24AB76-CAE3-4B61-AC17-D00EBB66AF0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690179F-9EA7-4FE9-A6FF-4C76F6F134BD}" type="pres">
      <dgm:prSet presAssocID="{7D24AB76-CAE3-4B61-AC17-D00EBB66AF0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57F85E-ECFB-4335-A5E9-132C09110BC1}" type="pres">
      <dgm:prSet presAssocID="{7D24AB76-CAE3-4B61-AC17-D00EBB66AF06}" presName="invisiNode" presStyleLbl="node1" presStyleIdx="1" presStyleCnt="4"/>
      <dgm:spPr/>
    </dgm:pt>
    <dgm:pt modelId="{7F8ABC81-6D48-4A76-951B-DD523934D605}" type="pres">
      <dgm:prSet presAssocID="{7D24AB76-CAE3-4B61-AC17-D00EBB66AF0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3EBED96-0DE8-45BD-9257-4CBD0562D2F4}" type="pres">
      <dgm:prSet presAssocID="{758ED0C3-F21A-4626-AE42-F1724AA9167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DE40F52-5B55-49B1-86FB-E795CEB3DAA9}" type="pres">
      <dgm:prSet presAssocID="{68483A34-1284-4D6B-BD78-FB066959471A}" presName="compNode" presStyleCnt="0"/>
      <dgm:spPr/>
    </dgm:pt>
    <dgm:pt modelId="{6845D858-DAEF-4BF0-9BE5-BDE1E1B6E71C}" type="pres">
      <dgm:prSet presAssocID="{68483A34-1284-4D6B-BD78-FB066959471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D5CCBC6-710D-4078-BA3A-32818CEA117D}" type="pres">
      <dgm:prSet presAssocID="{68483A34-1284-4D6B-BD78-FB066959471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4BC07C-2249-40CE-BD97-127D15F97543}" type="pres">
      <dgm:prSet presAssocID="{68483A34-1284-4D6B-BD78-FB066959471A}" presName="invisiNode" presStyleLbl="node1" presStyleIdx="2" presStyleCnt="4"/>
      <dgm:spPr/>
    </dgm:pt>
    <dgm:pt modelId="{5E241F1D-8FB5-4EE3-930D-5B7AFAAD9025}" type="pres">
      <dgm:prSet presAssocID="{68483A34-1284-4D6B-BD78-FB066959471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D9A65CF-3C5E-40F3-A16B-FFA46C3E2D8D}" type="pres">
      <dgm:prSet presAssocID="{90E0098B-3F54-4EDA-972A-0548B4405A2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B5EDE14-7019-4220-BC03-B6132EEC862C}" type="pres">
      <dgm:prSet presAssocID="{9063D9CA-2F14-458D-9EC8-DEFDFED30BCE}" presName="compNode" presStyleCnt="0"/>
      <dgm:spPr/>
    </dgm:pt>
    <dgm:pt modelId="{552BF50B-4110-4BAC-83DA-6D93DAE81FF2}" type="pres">
      <dgm:prSet presAssocID="{9063D9CA-2F14-458D-9EC8-DEFDFED30BC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60A16F3-B07D-4872-9675-A2F4DF37B9FF}" type="pres">
      <dgm:prSet presAssocID="{9063D9CA-2F14-458D-9EC8-DEFDFED30BC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BDAD73-FA75-4521-B892-1B60909D9FAD}" type="pres">
      <dgm:prSet presAssocID="{9063D9CA-2F14-458D-9EC8-DEFDFED30BCE}" presName="invisiNode" presStyleLbl="node1" presStyleIdx="3" presStyleCnt="4"/>
      <dgm:spPr/>
    </dgm:pt>
    <dgm:pt modelId="{AA5E2DE8-5B2E-4332-8464-06B3278D16D9}" type="pres">
      <dgm:prSet presAssocID="{9063D9CA-2F14-458D-9EC8-DEFDFED30BC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E7136EE-9E8A-4776-B8DC-6E2AAFA0B78C}" type="presOf" srcId="{B3D6409B-C672-49A1-9B2E-F52FBB666180}" destId="{E3894242-79D9-4DB7-9AC0-FA9ADA706AC7}" srcOrd="0" destOrd="0" presId="urn:microsoft.com/office/officeart/2005/8/layout/hList7"/>
    <dgm:cxn modelId="{6E737A01-8FC5-4CF5-BC7A-712DEC9C60B6}" srcId="{03775B4C-68E2-4C11-A36A-4187920573F1}" destId="{8A7EC5D3-8393-49C3-9E3D-F845B5C343E5}" srcOrd="0" destOrd="0" parTransId="{19E8BC7D-A735-47CE-84BF-5C9F53579781}" sibTransId="{B3D6409B-C672-49A1-9B2E-F52FBB666180}"/>
    <dgm:cxn modelId="{DDB142E3-B56F-4491-8371-A93EC28CE273}" type="presOf" srcId="{68483A34-1284-4D6B-BD78-FB066959471A}" destId="{3D5CCBC6-710D-4078-BA3A-32818CEA117D}" srcOrd="1" destOrd="0" presId="urn:microsoft.com/office/officeart/2005/8/layout/hList7"/>
    <dgm:cxn modelId="{E098376B-624D-4ECC-86C4-F2D143A0BE5D}" type="presOf" srcId="{9063D9CA-2F14-458D-9EC8-DEFDFED30BCE}" destId="{552BF50B-4110-4BAC-83DA-6D93DAE81FF2}" srcOrd="0" destOrd="0" presId="urn:microsoft.com/office/officeart/2005/8/layout/hList7"/>
    <dgm:cxn modelId="{59F9CC1D-37BC-40EA-B7A8-0323AC71593E}" srcId="{03775B4C-68E2-4C11-A36A-4187920573F1}" destId="{9063D9CA-2F14-458D-9EC8-DEFDFED30BCE}" srcOrd="3" destOrd="0" parTransId="{B2989E2B-A03E-4A92-A929-6A16B965EE4A}" sibTransId="{1B590902-3BE3-4ECE-B0B9-C447D3234431}"/>
    <dgm:cxn modelId="{94E5D8B9-0DAC-4AAE-8055-23156FE51EC7}" type="presOf" srcId="{8A7EC5D3-8393-49C3-9E3D-F845B5C343E5}" destId="{9D1422FA-3D38-4503-9968-3716347E2514}" srcOrd="0" destOrd="0" presId="urn:microsoft.com/office/officeart/2005/8/layout/hList7"/>
    <dgm:cxn modelId="{19EB3432-A54D-4E8D-B9B3-E5F2E3B04CE4}" type="presOf" srcId="{90E0098B-3F54-4EDA-972A-0548B4405A28}" destId="{0D9A65CF-3C5E-40F3-A16B-FFA46C3E2D8D}" srcOrd="0" destOrd="0" presId="urn:microsoft.com/office/officeart/2005/8/layout/hList7"/>
    <dgm:cxn modelId="{D3F5690D-534A-4D91-8402-F40FD291B279}" type="presOf" srcId="{7D24AB76-CAE3-4B61-AC17-D00EBB66AF06}" destId="{F690179F-9EA7-4FE9-A6FF-4C76F6F134BD}" srcOrd="1" destOrd="0" presId="urn:microsoft.com/office/officeart/2005/8/layout/hList7"/>
    <dgm:cxn modelId="{88FD9D92-AF8B-47EA-83ED-2C7BE67CA7AC}" type="presOf" srcId="{7D24AB76-CAE3-4B61-AC17-D00EBB66AF06}" destId="{4308CAFD-C936-44CA-A747-ABCBB9D60F28}" srcOrd="0" destOrd="0" presId="urn:microsoft.com/office/officeart/2005/8/layout/hList7"/>
    <dgm:cxn modelId="{FCF428D4-0A37-41CB-93DE-165D3E0EDB0D}" srcId="{03775B4C-68E2-4C11-A36A-4187920573F1}" destId="{68483A34-1284-4D6B-BD78-FB066959471A}" srcOrd="2" destOrd="0" parTransId="{9ACAB7D2-6E9E-4EF8-9750-4581551D1E48}" sibTransId="{90E0098B-3F54-4EDA-972A-0548B4405A28}"/>
    <dgm:cxn modelId="{91652287-1D65-473C-9141-722350A52954}" type="presOf" srcId="{9063D9CA-2F14-458D-9EC8-DEFDFED30BCE}" destId="{160A16F3-B07D-4872-9675-A2F4DF37B9FF}" srcOrd="1" destOrd="0" presId="urn:microsoft.com/office/officeart/2005/8/layout/hList7"/>
    <dgm:cxn modelId="{F94E16AA-7388-4388-B4EA-49CDA02B22BF}" type="presOf" srcId="{68483A34-1284-4D6B-BD78-FB066959471A}" destId="{6845D858-DAEF-4BF0-9BE5-BDE1E1B6E71C}" srcOrd="0" destOrd="0" presId="urn:microsoft.com/office/officeart/2005/8/layout/hList7"/>
    <dgm:cxn modelId="{5D22E631-1003-47F0-82B9-3180D82E5395}" type="presOf" srcId="{8A7EC5D3-8393-49C3-9E3D-F845B5C343E5}" destId="{6411CDF7-6918-4AB5-9CF0-8F1D0B3D02EF}" srcOrd="1" destOrd="0" presId="urn:microsoft.com/office/officeart/2005/8/layout/hList7"/>
    <dgm:cxn modelId="{CE8FFF7B-6BA2-4D28-A826-CB94B911B9E7}" type="presOf" srcId="{758ED0C3-F21A-4626-AE42-F1724AA91678}" destId="{63EBED96-0DE8-45BD-9257-4CBD0562D2F4}" srcOrd="0" destOrd="0" presId="urn:microsoft.com/office/officeart/2005/8/layout/hList7"/>
    <dgm:cxn modelId="{BDC38566-1852-46F0-BFC5-386E6037BE40}" srcId="{03775B4C-68E2-4C11-A36A-4187920573F1}" destId="{7D24AB76-CAE3-4B61-AC17-D00EBB66AF06}" srcOrd="1" destOrd="0" parTransId="{5ECDC145-5EA2-4B14-B496-BC1ABCC162BB}" sibTransId="{758ED0C3-F21A-4626-AE42-F1724AA91678}"/>
    <dgm:cxn modelId="{5D9518DF-C9A6-4542-9727-184E8D4765DC}" type="presOf" srcId="{03775B4C-68E2-4C11-A36A-4187920573F1}" destId="{713539D1-32FD-448D-9E20-B419F38435ED}" srcOrd="0" destOrd="0" presId="urn:microsoft.com/office/officeart/2005/8/layout/hList7"/>
    <dgm:cxn modelId="{147647C6-FB71-4EEC-9287-1F13FC2B0D81}" type="presParOf" srcId="{713539D1-32FD-448D-9E20-B419F38435ED}" destId="{939D6BD9-CB54-43CC-ABE8-B11BDBE87D14}" srcOrd="0" destOrd="0" presId="urn:microsoft.com/office/officeart/2005/8/layout/hList7"/>
    <dgm:cxn modelId="{32E799A9-C117-4741-BA32-18E6DFD02A4A}" type="presParOf" srcId="{713539D1-32FD-448D-9E20-B419F38435ED}" destId="{190F10BC-4D0B-4E93-86BE-9911505341A8}" srcOrd="1" destOrd="0" presId="urn:microsoft.com/office/officeart/2005/8/layout/hList7"/>
    <dgm:cxn modelId="{D11DD2C6-F6AD-4F50-847B-4E8EA5C97508}" type="presParOf" srcId="{190F10BC-4D0B-4E93-86BE-9911505341A8}" destId="{DE840606-ACC9-4050-9251-95971A2986E5}" srcOrd="0" destOrd="0" presId="urn:microsoft.com/office/officeart/2005/8/layout/hList7"/>
    <dgm:cxn modelId="{5F0C22EC-F6EA-460B-9079-B3590C86C839}" type="presParOf" srcId="{DE840606-ACC9-4050-9251-95971A2986E5}" destId="{9D1422FA-3D38-4503-9968-3716347E2514}" srcOrd="0" destOrd="0" presId="urn:microsoft.com/office/officeart/2005/8/layout/hList7"/>
    <dgm:cxn modelId="{2D5CCC1C-A745-4D1E-BC76-8A15FB0D0FA4}" type="presParOf" srcId="{DE840606-ACC9-4050-9251-95971A2986E5}" destId="{6411CDF7-6918-4AB5-9CF0-8F1D0B3D02EF}" srcOrd="1" destOrd="0" presId="urn:microsoft.com/office/officeart/2005/8/layout/hList7"/>
    <dgm:cxn modelId="{0322EF71-B3A7-452F-A724-E70937341711}" type="presParOf" srcId="{DE840606-ACC9-4050-9251-95971A2986E5}" destId="{FB15FA46-F944-431B-B143-255505EE891C}" srcOrd="2" destOrd="0" presId="urn:microsoft.com/office/officeart/2005/8/layout/hList7"/>
    <dgm:cxn modelId="{2FFDA97C-381B-48E2-8CEA-CB847A5A526A}" type="presParOf" srcId="{DE840606-ACC9-4050-9251-95971A2986E5}" destId="{B1C4DDEA-7AE7-456E-8458-4A35113D4F78}" srcOrd="3" destOrd="0" presId="urn:microsoft.com/office/officeart/2005/8/layout/hList7"/>
    <dgm:cxn modelId="{D58B98C9-1F7E-492F-9C38-B6B9A3A2C5F3}" type="presParOf" srcId="{190F10BC-4D0B-4E93-86BE-9911505341A8}" destId="{E3894242-79D9-4DB7-9AC0-FA9ADA706AC7}" srcOrd="1" destOrd="0" presId="urn:microsoft.com/office/officeart/2005/8/layout/hList7"/>
    <dgm:cxn modelId="{2AC63444-0323-404D-9100-E4553305A4EC}" type="presParOf" srcId="{190F10BC-4D0B-4E93-86BE-9911505341A8}" destId="{9CDFE0E9-2DF2-4D3F-AEF8-F13A48110C27}" srcOrd="2" destOrd="0" presId="urn:microsoft.com/office/officeart/2005/8/layout/hList7"/>
    <dgm:cxn modelId="{B214E8A4-C4F3-443A-A615-99A742FECB8D}" type="presParOf" srcId="{9CDFE0E9-2DF2-4D3F-AEF8-F13A48110C27}" destId="{4308CAFD-C936-44CA-A747-ABCBB9D60F28}" srcOrd="0" destOrd="0" presId="urn:microsoft.com/office/officeart/2005/8/layout/hList7"/>
    <dgm:cxn modelId="{0FDF4C74-C1FD-43AF-A0D4-2F64E20BA113}" type="presParOf" srcId="{9CDFE0E9-2DF2-4D3F-AEF8-F13A48110C27}" destId="{F690179F-9EA7-4FE9-A6FF-4C76F6F134BD}" srcOrd="1" destOrd="0" presId="urn:microsoft.com/office/officeart/2005/8/layout/hList7"/>
    <dgm:cxn modelId="{6DDDBA61-7ACC-4591-A159-D0542E8E6465}" type="presParOf" srcId="{9CDFE0E9-2DF2-4D3F-AEF8-F13A48110C27}" destId="{5B57F85E-ECFB-4335-A5E9-132C09110BC1}" srcOrd="2" destOrd="0" presId="urn:microsoft.com/office/officeart/2005/8/layout/hList7"/>
    <dgm:cxn modelId="{9767DA7D-264B-4242-9DAD-4A50364BFFC4}" type="presParOf" srcId="{9CDFE0E9-2DF2-4D3F-AEF8-F13A48110C27}" destId="{7F8ABC81-6D48-4A76-951B-DD523934D605}" srcOrd="3" destOrd="0" presId="urn:microsoft.com/office/officeart/2005/8/layout/hList7"/>
    <dgm:cxn modelId="{B4E5AE32-5772-4FA0-A243-AC0C0241A32B}" type="presParOf" srcId="{190F10BC-4D0B-4E93-86BE-9911505341A8}" destId="{63EBED96-0DE8-45BD-9257-4CBD0562D2F4}" srcOrd="3" destOrd="0" presId="urn:microsoft.com/office/officeart/2005/8/layout/hList7"/>
    <dgm:cxn modelId="{01EEC0F4-ACB5-4AA3-B09B-AD86AFF0C986}" type="presParOf" srcId="{190F10BC-4D0B-4E93-86BE-9911505341A8}" destId="{9DE40F52-5B55-49B1-86FB-E795CEB3DAA9}" srcOrd="4" destOrd="0" presId="urn:microsoft.com/office/officeart/2005/8/layout/hList7"/>
    <dgm:cxn modelId="{B789A3AD-2126-49D8-B0C9-439EB0EBA2FF}" type="presParOf" srcId="{9DE40F52-5B55-49B1-86FB-E795CEB3DAA9}" destId="{6845D858-DAEF-4BF0-9BE5-BDE1E1B6E71C}" srcOrd="0" destOrd="0" presId="urn:microsoft.com/office/officeart/2005/8/layout/hList7"/>
    <dgm:cxn modelId="{1CF0BA46-00F1-4691-B217-50A9DEF82525}" type="presParOf" srcId="{9DE40F52-5B55-49B1-86FB-E795CEB3DAA9}" destId="{3D5CCBC6-710D-4078-BA3A-32818CEA117D}" srcOrd="1" destOrd="0" presId="urn:microsoft.com/office/officeart/2005/8/layout/hList7"/>
    <dgm:cxn modelId="{7E2716C6-89F8-411B-BAA4-23D5279761E2}" type="presParOf" srcId="{9DE40F52-5B55-49B1-86FB-E795CEB3DAA9}" destId="{144BC07C-2249-40CE-BD97-127D15F97543}" srcOrd="2" destOrd="0" presId="urn:microsoft.com/office/officeart/2005/8/layout/hList7"/>
    <dgm:cxn modelId="{62FC5939-BBCD-491F-8154-EAD95DB1C249}" type="presParOf" srcId="{9DE40F52-5B55-49B1-86FB-E795CEB3DAA9}" destId="{5E241F1D-8FB5-4EE3-930D-5B7AFAAD9025}" srcOrd="3" destOrd="0" presId="urn:microsoft.com/office/officeart/2005/8/layout/hList7"/>
    <dgm:cxn modelId="{81A0B291-F0A7-4599-8ADC-5B78A0A3AF39}" type="presParOf" srcId="{190F10BC-4D0B-4E93-86BE-9911505341A8}" destId="{0D9A65CF-3C5E-40F3-A16B-FFA46C3E2D8D}" srcOrd="5" destOrd="0" presId="urn:microsoft.com/office/officeart/2005/8/layout/hList7"/>
    <dgm:cxn modelId="{110251A7-C736-4500-8174-5982FEE8AC25}" type="presParOf" srcId="{190F10BC-4D0B-4E93-86BE-9911505341A8}" destId="{6B5EDE14-7019-4220-BC03-B6132EEC862C}" srcOrd="6" destOrd="0" presId="urn:microsoft.com/office/officeart/2005/8/layout/hList7"/>
    <dgm:cxn modelId="{DC953789-E93C-4A7A-87DA-58F210CD5527}" type="presParOf" srcId="{6B5EDE14-7019-4220-BC03-B6132EEC862C}" destId="{552BF50B-4110-4BAC-83DA-6D93DAE81FF2}" srcOrd="0" destOrd="0" presId="urn:microsoft.com/office/officeart/2005/8/layout/hList7"/>
    <dgm:cxn modelId="{1F9BE1C9-B04A-4406-ABC7-A12EDB5F266D}" type="presParOf" srcId="{6B5EDE14-7019-4220-BC03-B6132EEC862C}" destId="{160A16F3-B07D-4872-9675-A2F4DF37B9FF}" srcOrd="1" destOrd="0" presId="urn:microsoft.com/office/officeart/2005/8/layout/hList7"/>
    <dgm:cxn modelId="{6A9F79A6-9677-4381-83B8-3866491E00A2}" type="presParOf" srcId="{6B5EDE14-7019-4220-BC03-B6132EEC862C}" destId="{77BDAD73-FA75-4521-B892-1B60909D9FAD}" srcOrd="2" destOrd="0" presId="urn:microsoft.com/office/officeart/2005/8/layout/hList7"/>
    <dgm:cxn modelId="{18498BAD-2051-46CC-A9DF-689A60F4BFA4}" type="presParOf" srcId="{6B5EDE14-7019-4220-BC03-B6132EEC862C}" destId="{AA5E2DE8-5B2E-4332-8464-06B3278D16D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988307-0891-4903-BAF3-075CCB428850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98C4C54-FDFA-48EA-BD87-2B6D3E1B05BB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7E07867-58E5-457C-9921-28A72319A875}" type="parTrans" cxnId="{D5C124B0-4A5D-4E1A-9C5A-27DD0AE608AD}">
      <dgm:prSet/>
      <dgm:spPr/>
      <dgm:t>
        <a:bodyPr/>
        <a:lstStyle/>
        <a:p>
          <a:endParaRPr lang="zh-TW" altLang="en-US"/>
        </a:p>
      </dgm:t>
    </dgm:pt>
    <dgm:pt modelId="{E7543031-88A8-4019-A0B2-20FE8B77E4D0}" type="sibTrans" cxnId="{D5C124B0-4A5D-4E1A-9C5A-27DD0AE608AD}">
      <dgm:prSet/>
      <dgm:spPr/>
      <dgm:t>
        <a:bodyPr/>
        <a:lstStyle/>
        <a:p>
          <a:endParaRPr lang="zh-TW" altLang="en-US"/>
        </a:p>
      </dgm:t>
    </dgm:pt>
    <dgm:pt modelId="{FD166887-DDE7-4BEF-8A74-A52B10C790D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25A7CFA-0B66-4405-A7A9-068ADE699A04}" type="parTrans" cxnId="{406A6ED6-67C9-4B0F-AF68-3C1651F1072B}">
      <dgm:prSet/>
      <dgm:spPr/>
      <dgm:t>
        <a:bodyPr/>
        <a:lstStyle/>
        <a:p>
          <a:endParaRPr lang="zh-TW" altLang="en-US"/>
        </a:p>
      </dgm:t>
    </dgm:pt>
    <dgm:pt modelId="{FE9EA81A-7C67-4900-91CB-267E4A56852F}" type="sibTrans" cxnId="{406A6ED6-67C9-4B0F-AF68-3C1651F1072B}">
      <dgm:prSet/>
      <dgm:spPr/>
      <dgm:t>
        <a:bodyPr/>
        <a:lstStyle/>
        <a:p>
          <a:endParaRPr lang="zh-TW" altLang="en-US"/>
        </a:p>
      </dgm:t>
    </dgm:pt>
    <dgm:pt modelId="{C0EFB6FD-DF07-457A-8FEF-9F65947B8B4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99D28AC4-954C-4FE8-B3A8-2FFF478D1B6D}" type="parTrans" cxnId="{D63DA633-2D82-4390-B2CC-69C30D08E710}">
      <dgm:prSet/>
      <dgm:spPr/>
      <dgm:t>
        <a:bodyPr/>
        <a:lstStyle/>
        <a:p>
          <a:endParaRPr lang="zh-TW" altLang="en-US"/>
        </a:p>
      </dgm:t>
    </dgm:pt>
    <dgm:pt modelId="{74CDA122-7F2D-4727-8121-A050755257A9}" type="sibTrans" cxnId="{D63DA633-2D82-4390-B2CC-69C30D08E710}">
      <dgm:prSet/>
      <dgm:spPr/>
      <dgm:t>
        <a:bodyPr/>
        <a:lstStyle/>
        <a:p>
          <a:endParaRPr lang="zh-TW" altLang="en-US"/>
        </a:p>
      </dgm:t>
    </dgm:pt>
    <dgm:pt modelId="{885FFE63-AB07-4634-91C4-903B366CAB7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96202FC-432A-46E3-A80D-6E09BF8B0CDF}" type="parTrans" cxnId="{599FDF51-F57F-494F-8838-DEA75122B245}">
      <dgm:prSet/>
      <dgm:spPr/>
      <dgm:t>
        <a:bodyPr/>
        <a:lstStyle/>
        <a:p>
          <a:endParaRPr lang="zh-TW" altLang="en-US"/>
        </a:p>
      </dgm:t>
    </dgm:pt>
    <dgm:pt modelId="{B037CC9D-95E0-49D3-B281-C00557A41BC0}" type="sibTrans" cxnId="{599FDF51-F57F-494F-8838-DEA75122B245}">
      <dgm:prSet/>
      <dgm:spPr/>
      <dgm:t>
        <a:bodyPr/>
        <a:lstStyle/>
        <a:p>
          <a:endParaRPr lang="zh-TW" altLang="en-US"/>
        </a:p>
      </dgm:t>
    </dgm:pt>
    <dgm:pt modelId="{FA61A6E4-5E31-4AEF-9603-C43CC5652FFF}" type="pres">
      <dgm:prSet presAssocID="{97988307-0891-4903-BAF3-075CCB428850}" presName="rootNode" presStyleCnt="0">
        <dgm:presLayoutVars>
          <dgm:chMax/>
          <dgm:chPref/>
          <dgm:dir/>
          <dgm:animLvl val="lvl"/>
        </dgm:presLayoutVars>
      </dgm:prSet>
      <dgm:spPr/>
    </dgm:pt>
    <dgm:pt modelId="{45B2C3F4-F2A9-4F7E-B06A-1DF82F99275A}" type="pres">
      <dgm:prSet presAssocID="{498C4C54-FDFA-48EA-BD87-2B6D3E1B05BB}" presName="composite" presStyleCnt="0"/>
      <dgm:spPr/>
    </dgm:pt>
    <dgm:pt modelId="{160B72AB-C50D-4B49-903B-C5C24B3194F8}" type="pres">
      <dgm:prSet presAssocID="{498C4C54-FDFA-48EA-BD87-2B6D3E1B05B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0DDC789-E3B4-4AF8-B5E6-40F172794454}" type="pres">
      <dgm:prSet presAssocID="{498C4C54-FDFA-48EA-BD87-2B6D3E1B05B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8B895E-2225-4AB1-A7B8-971DB203D42C}" type="pres">
      <dgm:prSet presAssocID="{498C4C54-FDFA-48EA-BD87-2B6D3E1B05B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85DFB0-D3F3-4A40-90C7-A4702FDD501B}" type="pres">
      <dgm:prSet presAssocID="{E7543031-88A8-4019-A0B2-20FE8B77E4D0}" presName="sibTrans" presStyleCnt="0"/>
      <dgm:spPr/>
    </dgm:pt>
    <dgm:pt modelId="{395AA1B8-F800-4070-9556-822475185D21}" type="pres">
      <dgm:prSet presAssocID="{C0EFB6FD-DF07-457A-8FEF-9F65947B8B4C}" presName="composite" presStyleCnt="0"/>
      <dgm:spPr/>
    </dgm:pt>
    <dgm:pt modelId="{B4A34A82-2944-4065-A939-EE6B99489CFC}" type="pres">
      <dgm:prSet presAssocID="{C0EFB6FD-DF07-457A-8FEF-9F65947B8B4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482BCEB-44BF-4AF3-B13C-AC57DC0F6230}" type="pres">
      <dgm:prSet presAssocID="{C0EFB6FD-DF07-457A-8FEF-9F65947B8B4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79D70CD-126F-4AEA-BB7B-DBC8051F81AE}" type="pres">
      <dgm:prSet presAssocID="{C0EFB6FD-DF07-457A-8FEF-9F65947B8B4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4CB9120-8792-4552-90DA-675205492E02}" type="presOf" srcId="{C0EFB6FD-DF07-457A-8FEF-9F65947B8B4C}" destId="{B4A34A82-2944-4065-A939-EE6B99489CFC}" srcOrd="0" destOrd="0" presId="urn:microsoft.com/office/officeart/2008/layout/TitledPictureBlocks"/>
    <dgm:cxn modelId="{D63DA633-2D82-4390-B2CC-69C30D08E710}" srcId="{97988307-0891-4903-BAF3-075CCB428850}" destId="{C0EFB6FD-DF07-457A-8FEF-9F65947B8B4C}" srcOrd="1" destOrd="0" parTransId="{99D28AC4-954C-4FE8-B3A8-2FFF478D1B6D}" sibTransId="{74CDA122-7F2D-4727-8121-A050755257A9}"/>
    <dgm:cxn modelId="{C706E5F4-4263-4553-97C3-37F2D4951844}" type="presOf" srcId="{498C4C54-FDFA-48EA-BD87-2B6D3E1B05BB}" destId="{160B72AB-C50D-4B49-903B-C5C24B3194F8}" srcOrd="0" destOrd="0" presId="urn:microsoft.com/office/officeart/2008/layout/TitledPictureBlocks"/>
    <dgm:cxn modelId="{56D07ABD-7BA3-47DA-A7A8-1AE05644C544}" type="presOf" srcId="{885FFE63-AB07-4634-91C4-903B366CAB78}" destId="{979D70CD-126F-4AEA-BB7B-DBC8051F81AE}" srcOrd="0" destOrd="0" presId="urn:microsoft.com/office/officeart/2008/layout/TitledPictureBlocks"/>
    <dgm:cxn modelId="{A145FE11-3FA7-4DCE-AA20-90B925DFDC2F}" type="presOf" srcId="{FD166887-DDE7-4BEF-8A74-A52B10C790D1}" destId="{318B895E-2225-4AB1-A7B8-971DB203D42C}" srcOrd="0" destOrd="0" presId="urn:microsoft.com/office/officeart/2008/layout/TitledPictureBlocks"/>
    <dgm:cxn modelId="{406A6ED6-67C9-4B0F-AF68-3C1651F1072B}" srcId="{498C4C54-FDFA-48EA-BD87-2B6D3E1B05BB}" destId="{FD166887-DDE7-4BEF-8A74-A52B10C790D1}" srcOrd="0" destOrd="0" parTransId="{625A7CFA-0B66-4405-A7A9-068ADE699A04}" sibTransId="{FE9EA81A-7C67-4900-91CB-267E4A56852F}"/>
    <dgm:cxn modelId="{0B433463-5672-4991-877E-41F1382E23F8}" type="presOf" srcId="{97988307-0891-4903-BAF3-075CCB428850}" destId="{FA61A6E4-5E31-4AEF-9603-C43CC5652FFF}" srcOrd="0" destOrd="0" presId="urn:microsoft.com/office/officeart/2008/layout/TitledPictureBlocks"/>
    <dgm:cxn modelId="{599FDF51-F57F-494F-8838-DEA75122B245}" srcId="{C0EFB6FD-DF07-457A-8FEF-9F65947B8B4C}" destId="{885FFE63-AB07-4634-91C4-903B366CAB78}" srcOrd="0" destOrd="0" parTransId="{996202FC-432A-46E3-A80D-6E09BF8B0CDF}" sibTransId="{B037CC9D-95E0-49D3-B281-C00557A41BC0}"/>
    <dgm:cxn modelId="{D5C124B0-4A5D-4E1A-9C5A-27DD0AE608AD}" srcId="{97988307-0891-4903-BAF3-075CCB428850}" destId="{498C4C54-FDFA-48EA-BD87-2B6D3E1B05BB}" srcOrd="0" destOrd="0" parTransId="{B7E07867-58E5-457C-9921-28A72319A875}" sibTransId="{E7543031-88A8-4019-A0B2-20FE8B77E4D0}"/>
    <dgm:cxn modelId="{B19EBC5B-95B1-428F-BF51-CAEA55678C0B}" type="presParOf" srcId="{FA61A6E4-5E31-4AEF-9603-C43CC5652FFF}" destId="{45B2C3F4-F2A9-4F7E-B06A-1DF82F99275A}" srcOrd="0" destOrd="0" presId="urn:microsoft.com/office/officeart/2008/layout/TitledPictureBlocks"/>
    <dgm:cxn modelId="{4A09B4FB-840C-4D1A-BB09-25555FB78BC2}" type="presParOf" srcId="{45B2C3F4-F2A9-4F7E-B06A-1DF82F99275A}" destId="{160B72AB-C50D-4B49-903B-C5C24B3194F8}" srcOrd="0" destOrd="0" presId="urn:microsoft.com/office/officeart/2008/layout/TitledPictureBlocks"/>
    <dgm:cxn modelId="{B5E9D456-4183-4E06-BF3D-95DE0D52C151}" type="presParOf" srcId="{45B2C3F4-F2A9-4F7E-B06A-1DF82F99275A}" destId="{30DDC789-E3B4-4AF8-B5E6-40F172794454}" srcOrd="1" destOrd="0" presId="urn:microsoft.com/office/officeart/2008/layout/TitledPictureBlocks"/>
    <dgm:cxn modelId="{6375D59F-1381-4929-B2A2-0B2F855C966B}" type="presParOf" srcId="{45B2C3F4-F2A9-4F7E-B06A-1DF82F99275A}" destId="{318B895E-2225-4AB1-A7B8-971DB203D42C}" srcOrd="2" destOrd="0" presId="urn:microsoft.com/office/officeart/2008/layout/TitledPictureBlocks"/>
    <dgm:cxn modelId="{C873ED84-17A2-4E78-A42F-B81DBBC62ABA}" type="presParOf" srcId="{FA61A6E4-5E31-4AEF-9603-C43CC5652FFF}" destId="{AC85DFB0-D3F3-4A40-90C7-A4702FDD501B}" srcOrd="1" destOrd="0" presId="urn:microsoft.com/office/officeart/2008/layout/TitledPictureBlocks"/>
    <dgm:cxn modelId="{313F5FE3-495B-4999-A51B-D69C795C36C8}" type="presParOf" srcId="{FA61A6E4-5E31-4AEF-9603-C43CC5652FFF}" destId="{395AA1B8-F800-4070-9556-822475185D21}" srcOrd="2" destOrd="0" presId="urn:microsoft.com/office/officeart/2008/layout/TitledPictureBlocks"/>
    <dgm:cxn modelId="{F7826E84-58D5-47E0-B094-4C1399BFA3E0}" type="presParOf" srcId="{395AA1B8-F800-4070-9556-822475185D21}" destId="{B4A34A82-2944-4065-A939-EE6B99489CFC}" srcOrd="0" destOrd="0" presId="urn:microsoft.com/office/officeart/2008/layout/TitledPictureBlocks"/>
    <dgm:cxn modelId="{91769F5D-C9BE-47F9-BC0A-4E37B704C201}" type="presParOf" srcId="{395AA1B8-F800-4070-9556-822475185D21}" destId="{7482BCEB-44BF-4AF3-B13C-AC57DC0F6230}" srcOrd="1" destOrd="0" presId="urn:microsoft.com/office/officeart/2008/layout/TitledPictureBlocks"/>
    <dgm:cxn modelId="{BB29F6CD-4C7F-4797-9E02-21F259951DCE}" type="presParOf" srcId="{395AA1B8-F800-4070-9556-822475185D21}" destId="{979D70CD-126F-4AEA-BB7B-DBC8051F81A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E65161-A579-4B05-946F-62B6ACB7BB3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D29D55C-65F7-4B89-AE39-9FF2716AA77A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衛福部疾管署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37767C1B-1343-41A5-A132-02603E89FEDA}" type="parTrans" cxnId="{CF4A6E2C-82A3-488A-BB69-2E7F17741A7C}">
      <dgm:prSet/>
      <dgm:spPr/>
      <dgm:t>
        <a:bodyPr/>
        <a:lstStyle/>
        <a:p>
          <a:endParaRPr lang="zh-TW" altLang="en-US"/>
        </a:p>
      </dgm:t>
    </dgm:pt>
    <dgm:pt modelId="{47079F8C-9B7E-4DED-9953-72D38E3B350F}" type="sibTrans" cxnId="{CF4A6E2C-82A3-488A-BB69-2E7F17741A7C}">
      <dgm:prSet/>
      <dgm:spPr/>
      <dgm:t>
        <a:bodyPr/>
        <a:lstStyle/>
        <a:p>
          <a:endParaRPr lang="zh-TW" altLang="en-US"/>
        </a:p>
      </dgm:t>
    </dgm:pt>
    <dgm:pt modelId="{4AB1C42E-24D2-4700-8D3D-42DE48D35C13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掌握最新疫情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011DDCB-5E35-44B2-A24E-D7B17A22FF66}" type="parTrans" cxnId="{3F300C6D-5DD7-4D1B-9C32-A3FEC3274276}">
      <dgm:prSet/>
      <dgm:spPr/>
      <dgm:t>
        <a:bodyPr/>
        <a:lstStyle/>
        <a:p>
          <a:endParaRPr lang="zh-TW" altLang="en-US"/>
        </a:p>
      </dgm:t>
    </dgm:pt>
    <dgm:pt modelId="{0D15B568-4BBB-455E-A6AF-394796C57ADB}" type="sibTrans" cxnId="{3F300C6D-5DD7-4D1B-9C32-A3FEC3274276}">
      <dgm:prSet/>
      <dgm:spPr/>
      <dgm:t>
        <a:bodyPr/>
        <a:lstStyle/>
        <a:p>
          <a:endParaRPr lang="zh-TW" altLang="en-US"/>
        </a:p>
      </dgm:t>
    </dgm:pt>
    <dgm:pt modelId="{E6629899-0175-4014-8775-68FE9767136B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了解防疫議題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529FF30-C590-488F-A1C1-C2D262850981}" type="parTrans" cxnId="{9C019AF5-EC09-4E3F-9332-AF724D31EBB4}">
      <dgm:prSet/>
      <dgm:spPr/>
      <dgm:t>
        <a:bodyPr/>
        <a:lstStyle/>
        <a:p>
          <a:endParaRPr lang="zh-TW" altLang="en-US"/>
        </a:p>
      </dgm:t>
    </dgm:pt>
    <dgm:pt modelId="{866A3B77-2275-4996-A2C2-DA4DD80692E3}" type="sibTrans" cxnId="{9C019AF5-EC09-4E3F-9332-AF724D31EBB4}">
      <dgm:prSet/>
      <dgm:spPr/>
      <dgm:t>
        <a:bodyPr/>
        <a:lstStyle/>
        <a:p>
          <a:endParaRPr lang="zh-TW" altLang="en-US"/>
        </a:p>
      </dgm:t>
    </dgm:pt>
    <dgm:pt modelId="{D86BE6E2-D052-4067-9F87-8AB069E2A4FC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防疫小測驗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AD176AD-9E9D-40DF-9F5F-D0ED991A63AC}" type="parTrans" cxnId="{1863C03B-CBD4-4CE8-8F22-A955D1EFC7AE}">
      <dgm:prSet/>
      <dgm:spPr/>
      <dgm:t>
        <a:bodyPr/>
        <a:lstStyle/>
        <a:p>
          <a:endParaRPr lang="zh-TW" altLang="en-US"/>
        </a:p>
      </dgm:t>
    </dgm:pt>
    <dgm:pt modelId="{97119EF9-42DF-4A82-8A3A-7A26E979EAFB}" type="sibTrans" cxnId="{1863C03B-CBD4-4CE8-8F22-A955D1EFC7AE}">
      <dgm:prSet/>
      <dgm:spPr/>
      <dgm:t>
        <a:bodyPr/>
        <a:lstStyle/>
        <a:p>
          <a:endParaRPr lang="zh-TW" altLang="en-US"/>
        </a:p>
      </dgm:t>
    </dgm:pt>
    <dgm:pt modelId="{4B83D2A2-0438-4F4A-BEB7-7801102D8405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你的防疫觀念正確嗎？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58E89C8-E68F-4E7A-AE5A-D9DAE4CA492F}" type="parTrans" cxnId="{C92A8498-48D7-4197-98A4-06BD79AD922B}">
      <dgm:prSet/>
      <dgm:spPr/>
      <dgm:t>
        <a:bodyPr/>
        <a:lstStyle/>
        <a:p>
          <a:endParaRPr lang="zh-TW" altLang="en-US"/>
        </a:p>
      </dgm:t>
    </dgm:pt>
    <dgm:pt modelId="{93DCAB8B-5C4C-407E-8965-748B9FA67CB1}" type="sibTrans" cxnId="{C92A8498-48D7-4197-98A4-06BD79AD922B}">
      <dgm:prSet/>
      <dgm:spPr/>
      <dgm:t>
        <a:bodyPr/>
        <a:lstStyle/>
        <a:p>
          <a:endParaRPr lang="zh-TW" altLang="en-US"/>
        </a:p>
      </dgm:t>
    </dgm:pt>
    <dgm:pt modelId="{DFAD4417-40AC-4852-A2AC-B3AF902203D3}">
      <dgm:prSet/>
      <dgm:spPr/>
      <dgm:t>
        <a:bodyPr/>
        <a:lstStyle/>
        <a:p>
          <a:pPr rtl="0"/>
          <a:r>
            <a:rPr lang="zh-TW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擊敗新冠病毒，健康久久！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824A267-BDAA-450C-8435-E5DA540B58DB}" type="parTrans" cxnId="{5C886242-7DDC-42CB-AFDB-33D2FE80206D}">
      <dgm:prSet/>
      <dgm:spPr/>
      <dgm:t>
        <a:bodyPr/>
        <a:lstStyle/>
        <a:p>
          <a:endParaRPr lang="zh-TW" altLang="en-US"/>
        </a:p>
      </dgm:t>
    </dgm:pt>
    <dgm:pt modelId="{F759EE36-180B-400C-9978-282182C5750B}" type="sibTrans" cxnId="{5C886242-7DDC-42CB-AFDB-33D2FE80206D}">
      <dgm:prSet/>
      <dgm:spPr/>
      <dgm:t>
        <a:bodyPr/>
        <a:lstStyle/>
        <a:p>
          <a:endParaRPr lang="zh-TW" altLang="en-US"/>
        </a:p>
      </dgm:t>
    </dgm:pt>
    <dgm:pt modelId="{781775B7-579B-4ED0-A2B7-F6D6CBBB3495}">
      <dgm:prSet/>
      <dgm:spPr/>
      <dgm:t>
        <a:bodyPr/>
        <a:lstStyle/>
        <a:p>
          <a:pPr rtl="0"/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防疫影片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7098442-1201-4D14-8C8D-EF0DC2C43936}" type="parTrans" cxnId="{7373F607-6B9D-416B-BBD3-541B05E91B19}">
      <dgm:prSet/>
      <dgm:spPr/>
      <dgm:t>
        <a:bodyPr/>
        <a:lstStyle/>
        <a:p>
          <a:endParaRPr lang="zh-TW" altLang="en-US"/>
        </a:p>
      </dgm:t>
    </dgm:pt>
    <dgm:pt modelId="{08BD0FFF-29A7-40C0-B9AD-B476E5928D2E}" type="sibTrans" cxnId="{7373F607-6B9D-416B-BBD3-541B05E91B19}">
      <dgm:prSet/>
      <dgm:spPr/>
      <dgm:t>
        <a:bodyPr/>
        <a:lstStyle/>
        <a:p>
          <a:endParaRPr lang="zh-TW" altLang="en-US"/>
        </a:p>
      </dgm:t>
    </dgm:pt>
    <dgm:pt modelId="{0544DDA9-904D-4337-A6DC-51732889A7A3}">
      <dgm:prSet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觀賞防疫影片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20CF3FB-8D9D-4584-8052-ADC03F79C9D8}" type="parTrans" cxnId="{C2779A55-1195-4722-8AE6-EBAD7F4D52BB}">
      <dgm:prSet/>
      <dgm:spPr/>
      <dgm:t>
        <a:bodyPr/>
        <a:lstStyle/>
        <a:p>
          <a:endParaRPr lang="zh-TW" altLang="en-US"/>
        </a:p>
      </dgm:t>
    </dgm:pt>
    <dgm:pt modelId="{A3029371-AF5D-45EC-8598-817AFE14B93A}" type="sibTrans" cxnId="{C2779A55-1195-4722-8AE6-EBAD7F4D52BB}">
      <dgm:prSet/>
      <dgm:spPr/>
      <dgm:t>
        <a:bodyPr/>
        <a:lstStyle/>
        <a:p>
          <a:endParaRPr lang="zh-TW" altLang="en-US"/>
        </a:p>
      </dgm:t>
    </dgm:pt>
    <dgm:pt modelId="{8BBC51B0-5369-4126-91E7-9C84D2CD9E8A}">
      <dgm:prSet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照顧自己，愛護家人！</a:t>
          </a:r>
          <a:endParaRPr 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B05769-D4EF-4975-A738-FBF5071471B5}" type="parTrans" cxnId="{7DF32D6E-F2E7-4219-803E-728C5DBA9E80}">
      <dgm:prSet/>
      <dgm:spPr/>
      <dgm:t>
        <a:bodyPr/>
        <a:lstStyle/>
        <a:p>
          <a:endParaRPr lang="zh-TW" altLang="en-US"/>
        </a:p>
      </dgm:t>
    </dgm:pt>
    <dgm:pt modelId="{0DDAA016-21D1-4F81-8BD8-A7483354F5CA}" type="sibTrans" cxnId="{7DF32D6E-F2E7-4219-803E-728C5DBA9E80}">
      <dgm:prSet/>
      <dgm:spPr/>
      <dgm:t>
        <a:bodyPr/>
        <a:lstStyle/>
        <a:p>
          <a:endParaRPr lang="zh-TW" altLang="en-US"/>
        </a:p>
      </dgm:t>
    </dgm:pt>
    <dgm:pt modelId="{FAABC9B1-1F0A-43A5-AFA2-0AC7808B2C9F}" type="pres">
      <dgm:prSet presAssocID="{35E65161-A579-4B05-946F-62B6ACB7BB3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F53597E-EF45-4CF7-8115-8824AF6FABAB}" type="pres">
      <dgm:prSet presAssocID="{35E65161-A579-4B05-946F-62B6ACB7BB33}" presName="cycle" presStyleCnt="0"/>
      <dgm:spPr/>
    </dgm:pt>
    <dgm:pt modelId="{3A80C721-9AD3-45F6-9C46-E2BAABC59A22}" type="pres">
      <dgm:prSet presAssocID="{35E65161-A579-4B05-946F-62B6ACB7BB33}" presName="centerShape" presStyleCnt="0"/>
      <dgm:spPr/>
    </dgm:pt>
    <dgm:pt modelId="{ECB3E777-B1CE-4825-9FF8-B86E1059A103}" type="pres">
      <dgm:prSet presAssocID="{35E65161-A579-4B05-946F-62B6ACB7BB33}" presName="connSite" presStyleLbl="node1" presStyleIdx="0" presStyleCnt="4"/>
      <dgm:spPr/>
    </dgm:pt>
    <dgm:pt modelId="{A2070250-3D50-4993-980E-6C27917516F4}" type="pres">
      <dgm:prSet presAssocID="{35E65161-A579-4B05-946F-62B6ACB7BB33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8E60F85-4E60-4C6A-B865-D89BC15AE887}" type="pres">
      <dgm:prSet presAssocID="{37767C1B-1343-41A5-A132-02603E89FEDA}" presName="Name25" presStyleLbl="parChTrans1D1" presStyleIdx="0" presStyleCnt="3"/>
      <dgm:spPr/>
    </dgm:pt>
    <dgm:pt modelId="{86137600-705D-4D1C-9C6A-19D0103B7E52}" type="pres">
      <dgm:prSet presAssocID="{0D29D55C-65F7-4B89-AE39-9FF2716AA77A}" presName="node" presStyleCnt="0"/>
      <dgm:spPr/>
    </dgm:pt>
    <dgm:pt modelId="{88878C71-982C-4491-9A66-B68D848203C5}" type="pres">
      <dgm:prSet presAssocID="{0D29D55C-65F7-4B89-AE39-9FF2716AA77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63AFF7E-D8C9-46FE-A45A-BE39512717D0}" type="pres">
      <dgm:prSet presAssocID="{0D29D55C-65F7-4B89-AE39-9FF2716AA77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F1B041-02F5-4A2D-A6CC-B162A45BF64B}" type="pres">
      <dgm:prSet presAssocID="{5AD176AD-9E9D-40DF-9F5F-D0ED991A63AC}" presName="Name25" presStyleLbl="parChTrans1D1" presStyleIdx="1" presStyleCnt="3"/>
      <dgm:spPr/>
    </dgm:pt>
    <dgm:pt modelId="{E8E955F6-41A0-48D0-959C-99D8D1A41873}" type="pres">
      <dgm:prSet presAssocID="{D86BE6E2-D052-4067-9F87-8AB069E2A4FC}" presName="node" presStyleCnt="0"/>
      <dgm:spPr/>
    </dgm:pt>
    <dgm:pt modelId="{E5517B6A-A77F-45D8-A1C1-2C26A34D2BC7}" type="pres">
      <dgm:prSet presAssocID="{D86BE6E2-D052-4067-9F87-8AB069E2A4F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F7756C6-0C81-4E11-974E-A4D8F913ABE8}" type="pres">
      <dgm:prSet presAssocID="{D86BE6E2-D052-4067-9F87-8AB069E2A4F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946057-4128-4576-907B-6EF88E78B9F1}" type="pres">
      <dgm:prSet presAssocID="{87098442-1201-4D14-8C8D-EF0DC2C43936}" presName="Name25" presStyleLbl="parChTrans1D1" presStyleIdx="2" presStyleCnt="3"/>
      <dgm:spPr/>
    </dgm:pt>
    <dgm:pt modelId="{AF426B4A-EF88-4B66-B501-4B60A23F70D8}" type="pres">
      <dgm:prSet presAssocID="{781775B7-579B-4ED0-A2B7-F6D6CBBB3495}" presName="node" presStyleCnt="0"/>
      <dgm:spPr/>
    </dgm:pt>
    <dgm:pt modelId="{0B0C6083-6505-49A5-9FEE-8A1C40A5D36B}" type="pres">
      <dgm:prSet presAssocID="{781775B7-579B-4ED0-A2B7-F6D6CBBB349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2EAD16-D46F-4293-B94B-CFDE4274E13F}" type="pres">
      <dgm:prSet presAssocID="{781775B7-579B-4ED0-A2B7-F6D6CBBB349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700698D-E3AD-4B55-BE3E-B6D8E69D7BD1}" type="presOf" srcId="{87098442-1201-4D14-8C8D-EF0DC2C43936}" destId="{F9946057-4128-4576-907B-6EF88E78B9F1}" srcOrd="0" destOrd="0" presId="urn:microsoft.com/office/officeart/2005/8/layout/radial2"/>
    <dgm:cxn modelId="{A5323E46-191B-4D2A-A6BB-5F25DE514B74}" type="presOf" srcId="{4AB1C42E-24D2-4700-8D3D-42DE48D35C13}" destId="{463AFF7E-D8C9-46FE-A45A-BE39512717D0}" srcOrd="0" destOrd="0" presId="urn:microsoft.com/office/officeart/2005/8/layout/radial2"/>
    <dgm:cxn modelId="{2E4C7A0F-BBB7-42A1-B159-1CF5B72FB039}" type="presOf" srcId="{DFAD4417-40AC-4852-A2AC-B3AF902203D3}" destId="{3F7756C6-0C81-4E11-974E-A4D8F913ABE8}" srcOrd="0" destOrd="1" presId="urn:microsoft.com/office/officeart/2005/8/layout/radial2"/>
    <dgm:cxn modelId="{16F7C77D-B71F-4DCE-A9DB-648674D17844}" type="presOf" srcId="{4B83D2A2-0438-4F4A-BEB7-7801102D8405}" destId="{3F7756C6-0C81-4E11-974E-A4D8F913ABE8}" srcOrd="0" destOrd="0" presId="urn:microsoft.com/office/officeart/2005/8/layout/radial2"/>
    <dgm:cxn modelId="{C92A8498-48D7-4197-98A4-06BD79AD922B}" srcId="{D86BE6E2-D052-4067-9F87-8AB069E2A4FC}" destId="{4B83D2A2-0438-4F4A-BEB7-7801102D8405}" srcOrd="0" destOrd="0" parTransId="{158E89C8-E68F-4E7A-AE5A-D9DAE4CA492F}" sibTransId="{93DCAB8B-5C4C-407E-8965-748B9FA67CB1}"/>
    <dgm:cxn modelId="{BE4B6B36-00F5-448B-BA03-15795E29CE48}" type="presOf" srcId="{8BBC51B0-5369-4126-91E7-9C84D2CD9E8A}" destId="{032EAD16-D46F-4293-B94B-CFDE4274E13F}" srcOrd="0" destOrd="1" presId="urn:microsoft.com/office/officeart/2005/8/layout/radial2"/>
    <dgm:cxn modelId="{7373F607-6B9D-416B-BBD3-541B05E91B19}" srcId="{35E65161-A579-4B05-946F-62B6ACB7BB33}" destId="{781775B7-579B-4ED0-A2B7-F6D6CBBB3495}" srcOrd="2" destOrd="0" parTransId="{87098442-1201-4D14-8C8D-EF0DC2C43936}" sibTransId="{08BD0FFF-29A7-40C0-B9AD-B476E5928D2E}"/>
    <dgm:cxn modelId="{12533D4E-D356-4E01-9735-0D6AD785E62C}" type="presOf" srcId="{E6629899-0175-4014-8775-68FE9767136B}" destId="{463AFF7E-D8C9-46FE-A45A-BE39512717D0}" srcOrd="0" destOrd="1" presId="urn:microsoft.com/office/officeart/2005/8/layout/radial2"/>
    <dgm:cxn modelId="{1863C03B-CBD4-4CE8-8F22-A955D1EFC7AE}" srcId="{35E65161-A579-4B05-946F-62B6ACB7BB33}" destId="{D86BE6E2-D052-4067-9F87-8AB069E2A4FC}" srcOrd="1" destOrd="0" parTransId="{5AD176AD-9E9D-40DF-9F5F-D0ED991A63AC}" sibTransId="{97119EF9-42DF-4A82-8A3A-7A26E979EAFB}"/>
    <dgm:cxn modelId="{C2779A55-1195-4722-8AE6-EBAD7F4D52BB}" srcId="{781775B7-579B-4ED0-A2B7-F6D6CBBB3495}" destId="{0544DDA9-904D-4337-A6DC-51732889A7A3}" srcOrd="0" destOrd="0" parTransId="{020CF3FB-8D9D-4584-8052-ADC03F79C9D8}" sibTransId="{A3029371-AF5D-45EC-8598-817AFE14B93A}"/>
    <dgm:cxn modelId="{CF4A6E2C-82A3-488A-BB69-2E7F17741A7C}" srcId="{35E65161-A579-4B05-946F-62B6ACB7BB33}" destId="{0D29D55C-65F7-4B89-AE39-9FF2716AA77A}" srcOrd="0" destOrd="0" parTransId="{37767C1B-1343-41A5-A132-02603E89FEDA}" sibTransId="{47079F8C-9B7E-4DED-9953-72D38E3B350F}"/>
    <dgm:cxn modelId="{B3A94883-98E6-4F0B-949F-9B682A25A10B}" type="presOf" srcId="{0D29D55C-65F7-4B89-AE39-9FF2716AA77A}" destId="{88878C71-982C-4491-9A66-B68D848203C5}" srcOrd="0" destOrd="0" presId="urn:microsoft.com/office/officeart/2005/8/layout/radial2"/>
    <dgm:cxn modelId="{B5923F01-A0FE-4513-BBA7-47F8358222B7}" type="presOf" srcId="{D86BE6E2-D052-4067-9F87-8AB069E2A4FC}" destId="{E5517B6A-A77F-45D8-A1C1-2C26A34D2BC7}" srcOrd="0" destOrd="0" presId="urn:microsoft.com/office/officeart/2005/8/layout/radial2"/>
    <dgm:cxn modelId="{9C019AF5-EC09-4E3F-9332-AF724D31EBB4}" srcId="{0D29D55C-65F7-4B89-AE39-9FF2716AA77A}" destId="{E6629899-0175-4014-8775-68FE9767136B}" srcOrd="1" destOrd="0" parTransId="{3529FF30-C590-488F-A1C1-C2D262850981}" sibTransId="{866A3B77-2275-4996-A2C2-DA4DD80692E3}"/>
    <dgm:cxn modelId="{3F300C6D-5DD7-4D1B-9C32-A3FEC3274276}" srcId="{0D29D55C-65F7-4B89-AE39-9FF2716AA77A}" destId="{4AB1C42E-24D2-4700-8D3D-42DE48D35C13}" srcOrd="0" destOrd="0" parTransId="{A011DDCB-5E35-44B2-A24E-D7B17A22FF66}" sibTransId="{0D15B568-4BBB-455E-A6AF-394796C57ADB}"/>
    <dgm:cxn modelId="{7DF32D6E-F2E7-4219-803E-728C5DBA9E80}" srcId="{781775B7-579B-4ED0-A2B7-F6D6CBBB3495}" destId="{8BBC51B0-5369-4126-91E7-9C84D2CD9E8A}" srcOrd="1" destOrd="0" parTransId="{BEB05769-D4EF-4975-A738-FBF5071471B5}" sibTransId="{0DDAA016-21D1-4F81-8BD8-A7483354F5CA}"/>
    <dgm:cxn modelId="{AB293C76-779B-4FA3-9C7F-AA14E54A1A81}" type="presOf" srcId="{37767C1B-1343-41A5-A132-02603E89FEDA}" destId="{E8E60F85-4E60-4C6A-B865-D89BC15AE887}" srcOrd="0" destOrd="0" presId="urn:microsoft.com/office/officeart/2005/8/layout/radial2"/>
    <dgm:cxn modelId="{CACAFAA6-991F-43F0-B197-8251B2BA2267}" type="presOf" srcId="{5AD176AD-9E9D-40DF-9F5F-D0ED991A63AC}" destId="{5BF1B041-02F5-4A2D-A6CC-B162A45BF64B}" srcOrd="0" destOrd="0" presId="urn:microsoft.com/office/officeart/2005/8/layout/radial2"/>
    <dgm:cxn modelId="{B4E89651-2776-4834-9359-99A69A214FAF}" type="presOf" srcId="{781775B7-579B-4ED0-A2B7-F6D6CBBB3495}" destId="{0B0C6083-6505-49A5-9FEE-8A1C40A5D36B}" srcOrd="0" destOrd="0" presId="urn:microsoft.com/office/officeart/2005/8/layout/radial2"/>
    <dgm:cxn modelId="{B9EF0D54-94EB-4731-AA1F-62391832D4A2}" type="presOf" srcId="{0544DDA9-904D-4337-A6DC-51732889A7A3}" destId="{032EAD16-D46F-4293-B94B-CFDE4274E13F}" srcOrd="0" destOrd="0" presId="urn:microsoft.com/office/officeart/2005/8/layout/radial2"/>
    <dgm:cxn modelId="{6C5702C7-A92D-42B5-8EF0-088349EC42FB}" type="presOf" srcId="{35E65161-A579-4B05-946F-62B6ACB7BB33}" destId="{FAABC9B1-1F0A-43A5-AFA2-0AC7808B2C9F}" srcOrd="0" destOrd="0" presId="urn:microsoft.com/office/officeart/2005/8/layout/radial2"/>
    <dgm:cxn modelId="{5C886242-7DDC-42CB-AFDB-33D2FE80206D}" srcId="{D86BE6E2-D052-4067-9F87-8AB069E2A4FC}" destId="{DFAD4417-40AC-4852-A2AC-B3AF902203D3}" srcOrd="1" destOrd="0" parTransId="{4824A267-BDAA-450C-8435-E5DA540B58DB}" sibTransId="{F759EE36-180B-400C-9978-282182C5750B}"/>
    <dgm:cxn modelId="{1530115D-4B5C-4CB2-AE03-902B4F4EF7BD}" type="presParOf" srcId="{FAABC9B1-1F0A-43A5-AFA2-0AC7808B2C9F}" destId="{7F53597E-EF45-4CF7-8115-8824AF6FABAB}" srcOrd="0" destOrd="0" presId="urn:microsoft.com/office/officeart/2005/8/layout/radial2"/>
    <dgm:cxn modelId="{2CA83A2C-9173-4AA2-8F10-4255B9112331}" type="presParOf" srcId="{7F53597E-EF45-4CF7-8115-8824AF6FABAB}" destId="{3A80C721-9AD3-45F6-9C46-E2BAABC59A22}" srcOrd="0" destOrd="0" presId="urn:microsoft.com/office/officeart/2005/8/layout/radial2"/>
    <dgm:cxn modelId="{6012535D-67BF-45CA-86D0-F5760C82D613}" type="presParOf" srcId="{3A80C721-9AD3-45F6-9C46-E2BAABC59A22}" destId="{ECB3E777-B1CE-4825-9FF8-B86E1059A103}" srcOrd="0" destOrd="0" presId="urn:microsoft.com/office/officeart/2005/8/layout/radial2"/>
    <dgm:cxn modelId="{A3B77724-BF14-4B2A-98DA-6C47C54148B2}" type="presParOf" srcId="{3A80C721-9AD3-45F6-9C46-E2BAABC59A22}" destId="{A2070250-3D50-4993-980E-6C27917516F4}" srcOrd="1" destOrd="0" presId="urn:microsoft.com/office/officeart/2005/8/layout/radial2"/>
    <dgm:cxn modelId="{BB155CA5-0000-4A03-AEFA-3845041626E1}" type="presParOf" srcId="{7F53597E-EF45-4CF7-8115-8824AF6FABAB}" destId="{E8E60F85-4E60-4C6A-B865-D89BC15AE887}" srcOrd="1" destOrd="0" presId="urn:microsoft.com/office/officeart/2005/8/layout/radial2"/>
    <dgm:cxn modelId="{A7B21F5A-982A-4F84-991B-3D87C2DA38BA}" type="presParOf" srcId="{7F53597E-EF45-4CF7-8115-8824AF6FABAB}" destId="{86137600-705D-4D1C-9C6A-19D0103B7E52}" srcOrd="2" destOrd="0" presId="urn:microsoft.com/office/officeart/2005/8/layout/radial2"/>
    <dgm:cxn modelId="{045DD2A6-BDF5-4465-9433-E1EF81F89E04}" type="presParOf" srcId="{86137600-705D-4D1C-9C6A-19D0103B7E52}" destId="{88878C71-982C-4491-9A66-B68D848203C5}" srcOrd="0" destOrd="0" presId="urn:microsoft.com/office/officeart/2005/8/layout/radial2"/>
    <dgm:cxn modelId="{7C18E4D1-F849-4177-B740-C5A9C667592C}" type="presParOf" srcId="{86137600-705D-4D1C-9C6A-19D0103B7E52}" destId="{463AFF7E-D8C9-46FE-A45A-BE39512717D0}" srcOrd="1" destOrd="0" presId="urn:microsoft.com/office/officeart/2005/8/layout/radial2"/>
    <dgm:cxn modelId="{4E05C49E-9671-49E5-B945-D6A3E0A3C118}" type="presParOf" srcId="{7F53597E-EF45-4CF7-8115-8824AF6FABAB}" destId="{5BF1B041-02F5-4A2D-A6CC-B162A45BF64B}" srcOrd="3" destOrd="0" presId="urn:microsoft.com/office/officeart/2005/8/layout/radial2"/>
    <dgm:cxn modelId="{1459DBE8-1FEB-4E19-BC14-C18C07DE1A57}" type="presParOf" srcId="{7F53597E-EF45-4CF7-8115-8824AF6FABAB}" destId="{E8E955F6-41A0-48D0-959C-99D8D1A41873}" srcOrd="4" destOrd="0" presId="urn:microsoft.com/office/officeart/2005/8/layout/radial2"/>
    <dgm:cxn modelId="{80DC0CC2-BEBD-498D-9BF9-7E44B242FBAD}" type="presParOf" srcId="{E8E955F6-41A0-48D0-959C-99D8D1A41873}" destId="{E5517B6A-A77F-45D8-A1C1-2C26A34D2BC7}" srcOrd="0" destOrd="0" presId="urn:microsoft.com/office/officeart/2005/8/layout/radial2"/>
    <dgm:cxn modelId="{E8548657-D7A2-46AA-9E80-63DA73970500}" type="presParOf" srcId="{E8E955F6-41A0-48D0-959C-99D8D1A41873}" destId="{3F7756C6-0C81-4E11-974E-A4D8F913ABE8}" srcOrd="1" destOrd="0" presId="urn:microsoft.com/office/officeart/2005/8/layout/radial2"/>
    <dgm:cxn modelId="{2941D90F-7632-4615-ABAC-468056533152}" type="presParOf" srcId="{7F53597E-EF45-4CF7-8115-8824AF6FABAB}" destId="{F9946057-4128-4576-907B-6EF88E78B9F1}" srcOrd="5" destOrd="0" presId="urn:microsoft.com/office/officeart/2005/8/layout/radial2"/>
    <dgm:cxn modelId="{FFA871E6-B289-4F6D-AFBC-1252419014CF}" type="presParOf" srcId="{7F53597E-EF45-4CF7-8115-8824AF6FABAB}" destId="{AF426B4A-EF88-4B66-B501-4B60A23F70D8}" srcOrd="6" destOrd="0" presId="urn:microsoft.com/office/officeart/2005/8/layout/radial2"/>
    <dgm:cxn modelId="{3581414A-F702-43F0-B6DF-274FBFE3BE97}" type="presParOf" srcId="{AF426B4A-EF88-4B66-B501-4B60A23F70D8}" destId="{0B0C6083-6505-49A5-9FEE-8A1C40A5D36B}" srcOrd="0" destOrd="0" presId="urn:microsoft.com/office/officeart/2005/8/layout/radial2"/>
    <dgm:cxn modelId="{8652628A-5607-4016-9C96-04CC06B19975}" type="presParOf" srcId="{AF426B4A-EF88-4B66-B501-4B60A23F70D8}" destId="{032EAD16-D46F-4293-B94B-CFDE4274E13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422FA-3D38-4503-9968-3716347E251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1C4DDEA-7AE7-456E-8458-4A35113D4F7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8CAFD-C936-44CA-A747-ABCBB9D60F2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F8ABC81-6D48-4A76-951B-DD523934D60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5D858-DAEF-4BF0-9BE5-BDE1E1B6E71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5E241F1D-8FB5-4EE3-930D-5B7AFAAD902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2BF50B-4110-4BAC-83DA-6D93DAE81FF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A5E2DE8-5B2E-4332-8464-06B3278D16D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D6BD9-CB54-43CC-ABE8-B11BDBE87D1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DC789-E3B4-4AF8-B5E6-40F17279445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B895E-2225-4AB1-A7B8-971DB203D42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160B72AB-C50D-4B49-903B-C5C24B3194F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482BCEB-44BF-4AF3-B13C-AC57DC0F623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9D70CD-126F-4AEA-BB7B-DBC8051F81A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4A34A82-2944-4065-A939-EE6B99489CF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46057-4128-4576-907B-6EF88E78B9F1}">
      <dsp:nvSpPr>
        <dsp:cNvPr id="0" name=""/>
        <dsp:cNvSpPr/>
      </dsp:nvSpPr>
      <dsp:spPr>
        <a:xfrm rot="2561262">
          <a:off x="2858070" y="3160693"/>
          <a:ext cx="6945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694544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1B041-02F5-4A2D-A6CC-B162A45BF64B}">
      <dsp:nvSpPr>
        <dsp:cNvPr id="0" name=""/>
        <dsp:cNvSpPr/>
      </dsp:nvSpPr>
      <dsp:spPr>
        <a:xfrm>
          <a:off x="2950076" y="2216941"/>
          <a:ext cx="771689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771689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60F85-4E60-4C6A-B865-D89BC15AE887}">
      <dsp:nvSpPr>
        <dsp:cNvPr id="0" name=""/>
        <dsp:cNvSpPr/>
      </dsp:nvSpPr>
      <dsp:spPr>
        <a:xfrm rot="19105863">
          <a:off x="2848175" y="1267428"/>
          <a:ext cx="809247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809247" y="2399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070250-3D50-4993-980E-6C27917516F4}">
      <dsp:nvSpPr>
        <dsp:cNvPr id="0" name=""/>
        <dsp:cNvSpPr/>
      </dsp:nvSpPr>
      <dsp:spPr>
        <a:xfrm>
          <a:off x="1085156" y="1143923"/>
          <a:ext cx="2194024" cy="219402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878C71-982C-4491-9A66-B68D848203C5}">
      <dsp:nvSpPr>
        <dsp:cNvPr id="0" name=""/>
        <dsp:cNvSpPr/>
      </dsp:nvSpPr>
      <dsp:spPr>
        <a:xfrm>
          <a:off x="3400861" y="1351"/>
          <a:ext cx="1228231" cy="1228231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衛福部疾管署</a:t>
          </a:r>
          <a:endParaRPr lang="zh-TW" sz="21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580731" y="181221"/>
        <a:ext cx="868491" cy="868491"/>
      </dsp:txXfrm>
    </dsp:sp>
    <dsp:sp modelId="{463AFF7E-D8C9-46FE-A45A-BE39512717D0}">
      <dsp:nvSpPr>
        <dsp:cNvPr id="0" name=""/>
        <dsp:cNvSpPr/>
      </dsp:nvSpPr>
      <dsp:spPr>
        <a:xfrm>
          <a:off x="4751915" y="1351"/>
          <a:ext cx="1842347" cy="1228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掌握最新疫情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了解防疫議題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51915" y="1351"/>
        <a:ext cx="1842347" cy="1228231"/>
      </dsp:txXfrm>
    </dsp:sp>
    <dsp:sp modelId="{E5517B6A-A77F-45D8-A1C1-2C26A34D2BC7}">
      <dsp:nvSpPr>
        <dsp:cNvPr id="0" name=""/>
        <dsp:cNvSpPr/>
      </dsp:nvSpPr>
      <dsp:spPr>
        <a:xfrm>
          <a:off x="3721766" y="1582728"/>
          <a:ext cx="1316414" cy="1316414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防疫小測驗</a:t>
          </a:r>
          <a:endParaRPr lang="zh-TW" sz="21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914550" y="1775512"/>
        <a:ext cx="930846" cy="930846"/>
      </dsp:txXfrm>
    </dsp:sp>
    <dsp:sp modelId="{3F7756C6-0C81-4E11-974E-A4D8F913ABE8}">
      <dsp:nvSpPr>
        <dsp:cNvPr id="0" name=""/>
        <dsp:cNvSpPr/>
      </dsp:nvSpPr>
      <dsp:spPr>
        <a:xfrm>
          <a:off x="5169822" y="1582728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你的防疫觀念正確嗎？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擊敗新冠病毒，健康久久！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69822" y="1582728"/>
        <a:ext cx="1974621" cy="1316414"/>
      </dsp:txXfrm>
    </dsp:sp>
    <dsp:sp modelId="{0B0C6083-6505-49A5-9FEE-8A1C40A5D36B}">
      <dsp:nvSpPr>
        <dsp:cNvPr id="0" name=""/>
        <dsp:cNvSpPr/>
      </dsp:nvSpPr>
      <dsp:spPr>
        <a:xfrm>
          <a:off x="3286223" y="3208196"/>
          <a:ext cx="1316414" cy="1316414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防疫影片</a:t>
          </a:r>
          <a:endParaRPr lang="zh-TW" sz="21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79007" y="3400980"/>
        <a:ext cx="930846" cy="930846"/>
      </dsp:txXfrm>
    </dsp:sp>
    <dsp:sp modelId="{032EAD16-D46F-4293-B94B-CFDE4274E13F}">
      <dsp:nvSpPr>
        <dsp:cNvPr id="0" name=""/>
        <dsp:cNvSpPr/>
      </dsp:nvSpPr>
      <dsp:spPr>
        <a:xfrm>
          <a:off x="4734279" y="3208196"/>
          <a:ext cx="1974621" cy="13164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觀賞防疫影片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照顧自己，愛護家人！</a:t>
          </a:r>
          <a:endParaRPr lang="zh-TW" sz="1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34279" y="3208196"/>
        <a:ext cx="1974621" cy="1316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328592" cy="391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9961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4726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1402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2021-12-07T06:58:52Z</dcterms:modified>
</cp:coreProperties>
</file>