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2-07T14:35:48.512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473317-0BD2-49A7-B1D5-BFC4DFA07E48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D60A5C2-6514-4ECD-86EC-3646E84547BD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F1DBA51-3567-456D-B0F8-588DFDD60A38}" type="parTrans" cxnId="{0143B20B-FC85-4AC8-A493-5CC3FC76BE27}">
      <dgm:prSet/>
      <dgm:spPr/>
      <dgm:t>
        <a:bodyPr/>
        <a:lstStyle/>
        <a:p>
          <a:endParaRPr lang="zh-TW" altLang="en-US"/>
        </a:p>
      </dgm:t>
    </dgm:pt>
    <dgm:pt modelId="{9AF32387-88E8-4EA2-9C6C-64A3F1B5DBBF}" type="sibTrans" cxnId="{0143B20B-FC85-4AC8-A493-5CC3FC76BE27}">
      <dgm:prSet/>
      <dgm:spPr/>
      <dgm:t>
        <a:bodyPr/>
        <a:lstStyle/>
        <a:p>
          <a:endParaRPr lang="zh-TW" altLang="en-US"/>
        </a:p>
      </dgm:t>
    </dgm:pt>
    <dgm:pt modelId="{CBB798D9-2B12-4186-B4A1-3A21B79367A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054AC74-0223-4325-9B61-C64D401CB915}" type="parTrans" cxnId="{8FD4EED7-1F01-4AFE-98B9-C297A04F1578}">
      <dgm:prSet/>
      <dgm:spPr/>
      <dgm:t>
        <a:bodyPr/>
        <a:lstStyle/>
        <a:p>
          <a:endParaRPr lang="zh-TW" altLang="en-US"/>
        </a:p>
      </dgm:t>
    </dgm:pt>
    <dgm:pt modelId="{090074DE-2F66-4095-B1F0-B2A9AE8EFA10}" type="sibTrans" cxnId="{8FD4EED7-1F01-4AFE-98B9-C297A04F1578}">
      <dgm:prSet/>
      <dgm:spPr/>
      <dgm:t>
        <a:bodyPr/>
        <a:lstStyle/>
        <a:p>
          <a:endParaRPr lang="zh-TW" altLang="en-US"/>
        </a:p>
      </dgm:t>
    </dgm:pt>
    <dgm:pt modelId="{E9C3AB73-D3D6-4091-8FED-C616861B1296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CF86604-1637-4A4B-8AA5-9F5CCC5A11DD}" type="parTrans" cxnId="{DAC8E1C9-0B5E-4605-B577-47115BC19CAE}">
      <dgm:prSet/>
      <dgm:spPr/>
      <dgm:t>
        <a:bodyPr/>
        <a:lstStyle/>
        <a:p>
          <a:endParaRPr lang="zh-TW" altLang="en-US"/>
        </a:p>
      </dgm:t>
    </dgm:pt>
    <dgm:pt modelId="{6FF3770D-8928-4EF4-9DE2-221085E82DC0}" type="sibTrans" cxnId="{DAC8E1C9-0B5E-4605-B577-47115BC19CAE}">
      <dgm:prSet/>
      <dgm:spPr/>
      <dgm:t>
        <a:bodyPr/>
        <a:lstStyle/>
        <a:p>
          <a:endParaRPr lang="zh-TW" altLang="en-US"/>
        </a:p>
      </dgm:t>
    </dgm:pt>
    <dgm:pt modelId="{93E62FA4-C181-45DF-B84D-1E06A1CC10C3}">
      <dgm:prSet/>
      <dgm:spPr>
        <a:effectLst>
          <a:glow>
            <a:schemeClr val="accent1">
              <a:alpha val="40000"/>
            </a:schemeClr>
          </a:glow>
        </a:effectLst>
      </dgm:spPr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CC69A59-8BB4-4C31-B7D6-9D583E32D2F4}" type="parTrans" cxnId="{112AFCE6-923D-41B1-A0B7-926BBA2CA284}">
      <dgm:prSet/>
      <dgm:spPr/>
      <dgm:t>
        <a:bodyPr/>
        <a:lstStyle/>
        <a:p>
          <a:endParaRPr lang="zh-TW" altLang="en-US"/>
        </a:p>
      </dgm:t>
    </dgm:pt>
    <dgm:pt modelId="{9AFC3F87-6AE1-4FBE-A24C-1E7683FBDF75}" type="sibTrans" cxnId="{112AFCE6-923D-41B1-A0B7-926BBA2CA284}">
      <dgm:prSet/>
      <dgm:spPr/>
      <dgm:t>
        <a:bodyPr/>
        <a:lstStyle/>
        <a:p>
          <a:endParaRPr lang="zh-TW" altLang="en-US"/>
        </a:p>
      </dgm:t>
    </dgm:pt>
    <dgm:pt modelId="{E74B5933-2117-424A-9419-B46B67F28F83}" type="pres">
      <dgm:prSet presAssocID="{66473317-0BD2-49A7-B1D5-BFC4DFA07E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FEE741E-309D-434B-AC19-3A5E50F07447}" type="pres">
      <dgm:prSet presAssocID="{66473317-0BD2-49A7-B1D5-BFC4DFA07E48}" presName="fgShape" presStyleLbl="fgShp" presStyleIdx="0" presStyleCnt="1"/>
      <dgm:spPr/>
    </dgm:pt>
    <dgm:pt modelId="{808D8985-031D-4A3F-89E2-24428214CAD6}" type="pres">
      <dgm:prSet presAssocID="{66473317-0BD2-49A7-B1D5-BFC4DFA07E48}" presName="linComp" presStyleCnt="0"/>
      <dgm:spPr/>
    </dgm:pt>
    <dgm:pt modelId="{64261212-A47C-415E-817D-B3D68552B041}" type="pres">
      <dgm:prSet presAssocID="{2D60A5C2-6514-4ECD-86EC-3646E84547BD}" presName="compNode" presStyleCnt="0"/>
      <dgm:spPr/>
    </dgm:pt>
    <dgm:pt modelId="{EFE9E370-166C-4C46-8802-3549E8F0875D}" type="pres">
      <dgm:prSet presAssocID="{2D60A5C2-6514-4ECD-86EC-3646E84547BD}" presName="bkgdShape" presStyleLbl="node1" presStyleIdx="0" presStyleCnt="4" custLinFactNeighborX="1591" custLinFactNeighborY="-959"/>
      <dgm:spPr/>
      <dgm:t>
        <a:bodyPr/>
        <a:lstStyle/>
        <a:p>
          <a:endParaRPr lang="zh-TW" altLang="en-US"/>
        </a:p>
      </dgm:t>
    </dgm:pt>
    <dgm:pt modelId="{36B6A58F-A69F-458E-A455-6F2177D6E668}" type="pres">
      <dgm:prSet presAssocID="{2D60A5C2-6514-4ECD-86EC-3646E84547B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50FC5C-B27B-4C86-AA44-A8B7F442AACC}" type="pres">
      <dgm:prSet presAssocID="{2D60A5C2-6514-4ECD-86EC-3646E84547BD}" presName="invisiNode" presStyleLbl="node1" presStyleIdx="0" presStyleCnt="4"/>
      <dgm:spPr/>
    </dgm:pt>
    <dgm:pt modelId="{766CE828-A3E4-4325-A7DC-9A8DC3E99187}" type="pres">
      <dgm:prSet presAssocID="{2D60A5C2-6514-4ECD-86EC-3646E84547BD}" presName="imagNode" presStyleLbl="fgImgPlace1" presStyleIdx="0" presStyleCnt="4"/>
      <dgm:spPr/>
    </dgm:pt>
    <dgm:pt modelId="{DC5291DC-C494-4123-84F9-203F3C7510E8}" type="pres">
      <dgm:prSet presAssocID="{9AF32387-88E8-4EA2-9C6C-64A3F1B5DBB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FF84308-B3B3-473D-9D7C-9BB524E87B4A}" type="pres">
      <dgm:prSet presAssocID="{CBB798D9-2B12-4186-B4A1-3A21B79367AB}" presName="compNode" presStyleCnt="0"/>
      <dgm:spPr/>
    </dgm:pt>
    <dgm:pt modelId="{C39C21EF-852F-44D8-9451-DB83143337BF}" type="pres">
      <dgm:prSet presAssocID="{CBB798D9-2B12-4186-B4A1-3A21B79367AB}" presName="bkgdShape" presStyleLbl="node1" presStyleIdx="1" presStyleCnt="4" custLinFactNeighborX="-2326" custLinFactNeighborY="-4034"/>
      <dgm:spPr/>
      <dgm:t>
        <a:bodyPr/>
        <a:lstStyle/>
        <a:p>
          <a:endParaRPr lang="zh-TW" altLang="en-US"/>
        </a:p>
      </dgm:t>
    </dgm:pt>
    <dgm:pt modelId="{3D35AF90-4FAB-410B-B46E-132EDA03EE72}" type="pres">
      <dgm:prSet presAssocID="{CBB798D9-2B12-4186-B4A1-3A21B79367A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790C72-9132-4B84-9A72-D2AD7B9B796C}" type="pres">
      <dgm:prSet presAssocID="{CBB798D9-2B12-4186-B4A1-3A21B79367AB}" presName="invisiNode" presStyleLbl="node1" presStyleIdx="1" presStyleCnt="4"/>
      <dgm:spPr/>
    </dgm:pt>
    <dgm:pt modelId="{AEBDE7AC-AF55-4B14-BBE3-429A553A3581}" type="pres">
      <dgm:prSet presAssocID="{CBB798D9-2B12-4186-B4A1-3A21B79367AB}" presName="imagNode" presStyleLbl="fgImgPlace1" presStyleIdx="1" presStyleCnt="4"/>
      <dgm:spPr/>
    </dgm:pt>
    <dgm:pt modelId="{B3B834C6-14B9-4DE0-BF2F-848953EE6408}" type="pres">
      <dgm:prSet presAssocID="{090074DE-2F66-4095-B1F0-B2A9AE8EFA1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5903578-415F-4D22-A2DC-D45725ABB84D}" type="pres">
      <dgm:prSet presAssocID="{E9C3AB73-D3D6-4091-8FED-C616861B1296}" presName="compNode" presStyleCnt="0"/>
      <dgm:spPr/>
    </dgm:pt>
    <dgm:pt modelId="{ACC95F88-9FE6-4A1B-AAE1-F982FAA885DA}" type="pres">
      <dgm:prSet presAssocID="{E9C3AB73-D3D6-4091-8FED-C616861B129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F849F80-0EC5-4CE7-A0AF-3E83B8C16F3D}" type="pres">
      <dgm:prSet presAssocID="{E9C3AB73-D3D6-4091-8FED-C616861B129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8BDB7B-F395-4E0C-B2F9-2BAEBCCCB406}" type="pres">
      <dgm:prSet presAssocID="{E9C3AB73-D3D6-4091-8FED-C616861B1296}" presName="invisiNode" presStyleLbl="node1" presStyleIdx="2" presStyleCnt="4"/>
      <dgm:spPr/>
    </dgm:pt>
    <dgm:pt modelId="{DD6FF319-4C31-4C67-B58B-4F0F3073FCAC}" type="pres">
      <dgm:prSet presAssocID="{E9C3AB73-D3D6-4091-8FED-C616861B1296}" presName="imagNode" presStyleLbl="fgImgPlace1" presStyleIdx="2" presStyleCnt="4"/>
      <dgm:spPr/>
    </dgm:pt>
    <dgm:pt modelId="{7FF0A82A-8D20-43AC-A1EA-5E0060D45A3B}" type="pres">
      <dgm:prSet presAssocID="{6FF3770D-8928-4EF4-9DE2-221085E82DC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D2AE70C-7C7D-46CE-B631-6595E69698EC}" type="pres">
      <dgm:prSet presAssocID="{93E62FA4-C181-45DF-B84D-1E06A1CC10C3}" presName="compNode" presStyleCnt="0"/>
      <dgm:spPr/>
    </dgm:pt>
    <dgm:pt modelId="{3C7C9B83-B99F-46E2-B912-0962897B3BB5}" type="pres">
      <dgm:prSet presAssocID="{93E62FA4-C181-45DF-B84D-1E06A1CC10C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2AE3A59-84D7-4B36-8F8B-3B62C824FDB7}" type="pres">
      <dgm:prSet presAssocID="{93E62FA4-C181-45DF-B84D-1E06A1CC10C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C3901D-6901-42A2-9DF5-F4FE307BA032}" type="pres">
      <dgm:prSet presAssocID="{93E62FA4-C181-45DF-B84D-1E06A1CC10C3}" presName="invisiNode" presStyleLbl="node1" presStyleIdx="3" presStyleCnt="4"/>
      <dgm:spPr/>
    </dgm:pt>
    <dgm:pt modelId="{A05B17D4-3968-43EA-809D-3644AF6097CA}" type="pres">
      <dgm:prSet presAssocID="{93E62FA4-C181-45DF-B84D-1E06A1CC10C3}" presName="imagNode" presStyleLbl="fgImgPlace1" presStyleIdx="3" presStyleCnt="4"/>
      <dgm:spPr/>
    </dgm:pt>
  </dgm:ptLst>
  <dgm:cxnLst>
    <dgm:cxn modelId="{0143B20B-FC85-4AC8-A493-5CC3FC76BE27}" srcId="{66473317-0BD2-49A7-B1D5-BFC4DFA07E48}" destId="{2D60A5C2-6514-4ECD-86EC-3646E84547BD}" srcOrd="0" destOrd="0" parTransId="{3F1DBA51-3567-456D-B0F8-588DFDD60A38}" sibTransId="{9AF32387-88E8-4EA2-9C6C-64A3F1B5DBBF}"/>
    <dgm:cxn modelId="{8FD4EED7-1F01-4AFE-98B9-C297A04F1578}" srcId="{66473317-0BD2-49A7-B1D5-BFC4DFA07E48}" destId="{CBB798D9-2B12-4186-B4A1-3A21B79367AB}" srcOrd="1" destOrd="0" parTransId="{C054AC74-0223-4325-9B61-C64D401CB915}" sibTransId="{090074DE-2F66-4095-B1F0-B2A9AE8EFA10}"/>
    <dgm:cxn modelId="{165858DA-2D59-4AF7-851D-49F5606A43FC}" type="presOf" srcId="{090074DE-2F66-4095-B1F0-B2A9AE8EFA10}" destId="{B3B834C6-14B9-4DE0-BF2F-848953EE6408}" srcOrd="0" destOrd="0" presId="urn:microsoft.com/office/officeart/2005/8/layout/hList7"/>
    <dgm:cxn modelId="{10AACE7E-F187-44AA-B062-AE8595CC53BC}" type="presOf" srcId="{66473317-0BD2-49A7-B1D5-BFC4DFA07E48}" destId="{E74B5933-2117-424A-9419-B46B67F28F83}" srcOrd="0" destOrd="0" presId="urn:microsoft.com/office/officeart/2005/8/layout/hList7"/>
    <dgm:cxn modelId="{1D3A1661-7EED-4224-B020-608C8263DFC7}" type="presOf" srcId="{6FF3770D-8928-4EF4-9DE2-221085E82DC0}" destId="{7FF0A82A-8D20-43AC-A1EA-5E0060D45A3B}" srcOrd="0" destOrd="0" presId="urn:microsoft.com/office/officeart/2005/8/layout/hList7"/>
    <dgm:cxn modelId="{DAC8E1C9-0B5E-4605-B577-47115BC19CAE}" srcId="{66473317-0BD2-49A7-B1D5-BFC4DFA07E48}" destId="{E9C3AB73-D3D6-4091-8FED-C616861B1296}" srcOrd="2" destOrd="0" parTransId="{ACF86604-1637-4A4B-8AA5-9F5CCC5A11DD}" sibTransId="{6FF3770D-8928-4EF4-9DE2-221085E82DC0}"/>
    <dgm:cxn modelId="{6CF603C8-0F90-44C2-9B10-E2C7E86AFDC4}" type="presOf" srcId="{93E62FA4-C181-45DF-B84D-1E06A1CC10C3}" destId="{3C7C9B83-B99F-46E2-B912-0962897B3BB5}" srcOrd="0" destOrd="0" presId="urn:microsoft.com/office/officeart/2005/8/layout/hList7"/>
    <dgm:cxn modelId="{0A11A4B7-B599-4951-82D4-A9067942B583}" type="presOf" srcId="{E9C3AB73-D3D6-4091-8FED-C616861B1296}" destId="{ACC95F88-9FE6-4A1B-AAE1-F982FAA885DA}" srcOrd="0" destOrd="0" presId="urn:microsoft.com/office/officeart/2005/8/layout/hList7"/>
    <dgm:cxn modelId="{112AFCE6-923D-41B1-A0B7-926BBA2CA284}" srcId="{66473317-0BD2-49A7-B1D5-BFC4DFA07E48}" destId="{93E62FA4-C181-45DF-B84D-1E06A1CC10C3}" srcOrd="3" destOrd="0" parTransId="{5CC69A59-8BB4-4C31-B7D6-9D583E32D2F4}" sibTransId="{9AFC3F87-6AE1-4FBE-A24C-1E7683FBDF75}"/>
    <dgm:cxn modelId="{42EE7124-5E53-4F68-9794-3BF3C42B5386}" type="presOf" srcId="{CBB798D9-2B12-4186-B4A1-3A21B79367AB}" destId="{3D35AF90-4FAB-410B-B46E-132EDA03EE72}" srcOrd="1" destOrd="0" presId="urn:microsoft.com/office/officeart/2005/8/layout/hList7"/>
    <dgm:cxn modelId="{6220DE2D-2DF7-4475-8D0B-AFD2FE84B368}" type="presOf" srcId="{CBB798D9-2B12-4186-B4A1-3A21B79367AB}" destId="{C39C21EF-852F-44D8-9451-DB83143337BF}" srcOrd="0" destOrd="0" presId="urn:microsoft.com/office/officeart/2005/8/layout/hList7"/>
    <dgm:cxn modelId="{18C97EB2-4E6D-4559-A53E-50D66527B21F}" type="presOf" srcId="{2D60A5C2-6514-4ECD-86EC-3646E84547BD}" destId="{36B6A58F-A69F-458E-A455-6F2177D6E668}" srcOrd="1" destOrd="0" presId="urn:microsoft.com/office/officeart/2005/8/layout/hList7"/>
    <dgm:cxn modelId="{B58CCF24-624A-41F2-86E3-4AAC658BF56A}" type="presOf" srcId="{2D60A5C2-6514-4ECD-86EC-3646E84547BD}" destId="{EFE9E370-166C-4C46-8802-3549E8F0875D}" srcOrd="0" destOrd="0" presId="urn:microsoft.com/office/officeart/2005/8/layout/hList7"/>
    <dgm:cxn modelId="{83B173FC-C280-430C-97D1-662EC4BDE61A}" type="presOf" srcId="{E9C3AB73-D3D6-4091-8FED-C616861B1296}" destId="{4F849F80-0EC5-4CE7-A0AF-3E83B8C16F3D}" srcOrd="1" destOrd="0" presId="urn:microsoft.com/office/officeart/2005/8/layout/hList7"/>
    <dgm:cxn modelId="{AA51D4A1-F545-4FC3-A38E-873E755E0071}" type="presOf" srcId="{93E62FA4-C181-45DF-B84D-1E06A1CC10C3}" destId="{C2AE3A59-84D7-4B36-8F8B-3B62C824FDB7}" srcOrd="1" destOrd="0" presId="urn:microsoft.com/office/officeart/2005/8/layout/hList7"/>
    <dgm:cxn modelId="{ACF45C99-0E79-4170-AE38-BF09E2F74B99}" type="presOf" srcId="{9AF32387-88E8-4EA2-9C6C-64A3F1B5DBBF}" destId="{DC5291DC-C494-4123-84F9-203F3C7510E8}" srcOrd="0" destOrd="0" presId="urn:microsoft.com/office/officeart/2005/8/layout/hList7"/>
    <dgm:cxn modelId="{8E6B9EF5-5084-4E81-8CEA-8AFB909600F9}" type="presParOf" srcId="{E74B5933-2117-424A-9419-B46B67F28F83}" destId="{FFEE741E-309D-434B-AC19-3A5E50F07447}" srcOrd="0" destOrd="0" presId="urn:microsoft.com/office/officeart/2005/8/layout/hList7"/>
    <dgm:cxn modelId="{29C3F432-CE86-49EA-9921-91F1C2586D77}" type="presParOf" srcId="{E74B5933-2117-424A-9419-B46B67F28F83}" destId="{808D8985-031D-4A3F-89E2-24428214CAD6}" srcOrd="1" destOrd="0" presId="urn:microsoft.com/office/officeart/2005/8/layout/hList7"/>
    <dgm:cxn modelId="{0F114FF1-E614-481A-8988-E8EE7F573912}" type="presParOf" srcId="{808D8985-031D-4A3F-89E2-24428214CAD6}" destId="{64261212-A47C-415E-817D-B3D68552B041}" srcOrd="0" destOrd="0" presId="urn:microsoft.com/office/officeart/2005/8/layout/hList7"/>
    <dgm:cxn modelId="{803CBC29-80DB-4209-BFB8-6AD45B4858E6}" type="presParOf" srcId="{64261212-A47C-415E-817D-B3D68552B041}" destId="{EFE9E370-166C-4C46-8802-3549E8F0875D}" srcOrd="0" destOrd="0" presId="urn:microsoft.com/office/officeart/2005/8/layout/hList7"/>
    <dgm:cxn modelId="{5ECF0942-D29A-4D6A-8840-A0D0CBB5B89A}" type="presParOf" srcId="{64261212-A47C-415E-817D-B3D68552B041}" destId="{36B6A58F-A69F-458E-A455-6F2177D6E668}" srcOrd="1" destOrd="0" presId="urn:microsoft.com/office/officeart/2005/8/layout/hList7"/>
    <dgm:cxn modelId="{66102F4E-55CD-41E1-8DFB-067B87E22B3B}" type="presParOf" srcId="{64261212-A47C-415E-817D-B3D68552B041}" destId="{8F50FC5C-B27B-4C86-AA44-A8B7F442AACC}" srcOrd="2" destOrd="0" presId="urn:microsoft.com/office/officeart/2005/8/layout/hList7"/>
    <dgm:cxn modelId="{1EA240A9-6089-4E6C-9B98-694BC11824A4}" type="presParOf" srcId="{64261212-A47C-415E-817D-B3D68552B041}" destId="{766CE828-A3E4-4325-A7DC-9A8DC3E99187}" srcOrd="3" destOrd="0" presId="urn:microsoft.com/office/officeart/2005/8/layout/hList7"/>
    <dgm:cxn modelId="{5582B964-9B74-49E7-A465-978D59130131}" type="presParOf" srcId="{808D8985-031D-4A3F-89E2-24428214CAD6}" destId="{DC5291DC-C494-4123-84F9-203F3C7510E8}" srcOrd="1" destOrd="0" presId="urn:microsoft.com/office/officeart/2005/8/layout/hList7"/>
    <dgm:cxn modelId="{17FBB8B5-61BA-4D59-85D0-4C8A77384ED5}" type="presParOf" srcId="{808D8985-031D-4A3F-89E2-24428214CAD6}" destId="{5FF84308-B3B3-473D-9D7C-9BB524E87B4A}" srcOrd="2" destOrd="0" presId="urn:microsoft.com/office/officeart/2005/8/layout/hList7"/>
    <dgm:cxn modelId="{823A223A-9DA8-436B-AA20-8283E542FDB4}" type="presParOf" srcId="{5FF84308-B3B3-473D-9D7C-9BB524E87B4A}" destId="{C39C21EF-852F-44D8-9451-DB83143337BF}" srcOrd="0" destOrd="0" presId="urn:microsoft.com/office/officeart/2005/8/layout/hList7"/>
    <dgm:cxn modelId="{D2F5D761-AF68-4228-B46F-87380CA9B5AE}" type="presParOf" srcId="{5FF84308-B3B3-473D-9D7C-9BB524E87B4A}" destId="{3D35AF90-4FAB-410B-B46E-132EDA03EE72}" srcOrd="1" destOrd="0" presId="urn:microsoft.com/office/officeart/2005/8/layout/hList7"/>
    <dgm:cxn modelId="{A0335D64-6045-44B7-89A3-57253F229571}" type="presParOf" srcId="{5FF84308-B3B3-473D-9D7C-9BB524E87B4A}" destId="{4C790C72-9132-4B84-9A72-D2AD7B9B796C}" srcOrd="2" destOrd="0" presId="urn:microsoft.com/office/officeart/2005/8/layout/hList7"/>
    <dgm:cxn modelId="{41D4A23B-1A6B-46C4-A03A-220C219A6824}" type="presParOf" srcId="{5FF84308-B3B3-473D-9D7C-9BB524E87B4A}" destId="{AEBDE7AC-AF55-4B14-BBE3-429A553A3581}" srcOrd="3" destOrd="0" presId="urn:microsoft.com/office/officeart/2005/8/layout/hList7"/>
    <dgm:cxn modelId="{9544E7AA-ACC5-4DCE-B642-0ED21AFEBA1F}" type="presParOf" srcId="{808D8985-031D-4A3F-89E2-24428214CAD6}" destId="{B3B834C6-14B9-4DE0-BF2F-848953EE6408}" srcOrd="3" destOrd="0" presId="urn:microsoft.com/office/officeart/2005/8/layout/hList7"/>
    <dgm:cxn modelId="{ED9B48F8-1FD2-4A4E-8689-04E89356EE8B}" type="presParOf" srcId="{808D8985-031D-4A3F-89E2-24428214CAD6}" destId="{05903578-415F-4D22-A2DC-D45725ABB84D}" srcOrd="4" destOrd="0" presId="urn:microsoft.com/office/officeart/2005/8/layout/hList7"/>
    <dgm:cxn modelId="{4F3BC241-C6ED-4EA9-A8A4-8E588300DAFE}" type="presParOf" srcId="{05903578-415F-4D22-A2DC-D45725ABB84D}" destId="{ACC95F88-9FE6-4A1B-AAE1-F982FAA885DA}" srcOrd="0" destOrd="0" presId="urn:microsoft.com/office/officeart/2005/8/layout/hList7"/>
    <dgm:cxn modelId="{8DFAE46A-CBE8-4952-A03A-167BD8FC2EF0}" type="presParOf" srcId="{05903578-415F-4D22-A2DC-D45725ABB84D}" destId="{4F849F80-0EC5-4CE7-A0AF-3E83B8C16F3D}" srcOrd="1" destOrd="0" presId="urn:microsoft.com/office/officeart/2005/8/layout/hList7"/>
    <dgm:cxn modelId="{84311D6D-D34D-4977-B140-16631041318F}" type="presParOf" srcId="{05903578-415F-4D22-A2DC-D45725ABB84D}" destId="{908BDB7B-F395-4E0C-B2F9-2BAEBCCCB406}" srcOrd="2" destOrd="0" presId="urn:microsoft.com/office/officeart/2005/8/layout/hList7"/>
    <dgm:cxn modelId="{7D10B08D-585A-4D70-809F-2C8DD8388C32}" type="presParOf" srcId="{05903578-415F-4D22-A2DC-D45725ABB84D}" destId="{DD6FF319-4C31-4C67-B58B-4F0F3073FCAC}" srcOrd="3" destOrd="0" presId="urn:microsoft.com/office/officeart/2005/8/layout/hList7"/>
    <dgm:cxn modelId="{F647E2CD-8799-4B36-9373-47D21AD77FA3}" type="presParOf" srcId="{808D8985-031D-4A3F-89E2-24428214CAD6}" destId="{7FF0A82A-8D20-43AC-A1EA-5E0060D45A3B}" srcOrd="5" destOrd="0" presId="urn:microsoft.com/office/officeart/2005/8/layout/hList7"/>
    <dgm:cxn modelId="{B9B18BA9-D5B7-442D-922A-8131AF02E7B1}" type="presParOf" srcId="{808D8985-031D-4A3F-89E2-24428214CAD6}" destId="{7D2AE70C-7C7D-46CE-B631-6595E69698EC}" srcOrd="6" destOrd="0" presId="urn:microsoft.com/office/officeart/2005/8/layout/hList7"/>
    <dgm:cxn modelId="{6FE6EB0E-FD13-487E-9926-5EE4E4396274}" type="presParOf" srcId="{7D2AE70C-7C7D-46CE-B631-6595E69698EC}" destId="{3C7C9B83-B99F-46E2-B912-0962897B3BB5}" srcOrd="0" destOrd="0" presId="urn:microsoft.com/office/officeart/2005/8/layout/hList7"/>
    <dgm:cxn modelId="{88A7DF8F-AEC4-4FD2-8A90-8A0287DF0FD6}" type="presParOf" srcId="{7D2AE70C-7C7D-46CE-B631-6595E69698EC}" destId="{C2AE3A59-84D7-4B36-8F8B-3B62C824FDB7}" srcOrd="1" destOrd="0" presId="urn:microsoft.com/office/officeart/2005/8/layout/hList7"/>
    <dgm:cxn modelId="{484CF095-034C-48BA-8177-9F7A1DF155D9}" type="presParOf" srcId="{7D2AE70C-7C7D-46CE-B631-6595E69698EC}" destId="{86C3901D-6901-42A2-9DF5-F4FE307BA032}" srcOrd="2" destOrd="0" presId="urn:microsoft.com/office/officeart/2005/8/layout/hList7"/>
    <dgm:cxn modelId="{DA15ABDD-DFAE-457B-946B-DAB942750DB3}" type="presParOf" srcId="{7D2AE70C-7C7D-46CE-B631-6595E69698EC}" destId="{A05B17D4-3968-43EA-809D-3644AF6097C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49B3AA-ED46-47F6-AEEA-6E16A56605B3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A693EDB-03D9-4ABC-896D-FB752DFD46E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BB296C9-60E5-47D5-9E2C-38509D7166B1}" type="parTrans" cxnId="{EF9AD5A5-A039-42F9-9F94-A5D9D63B85F2}">
      <dgm:prSet/>
      <dgm:spPr/>
      <dgm:t>
        <a:bodyPr/>
        <a:lstStyle/>
        <a:p>
          <a:endParaRPr lang="zh-TW" altLang="en-US"/>
        </a:p>
      </dgm:t>
    </dgm:pt>
    <dgm:pt modelId="{4318B78E-7BB9-4263-BAA9-3916F06D5623}" type="sibTrans" cxnId="{EF9AD5A5-A039-42F9-9F94-A5D9D63B85F2}">
      <dgm:prSet/>
      <dgm:spPr/>
      <dgm:t>
        <a:bodyPr/>
        <a:lstStyle/>
        <a:p>
          <a:endParaRPr lang="zh-TW" altLang="en-US"/>
        </a:p>
      </dgm:t>
    </dgm:pt>
    <dgm:pt modelId="{844A14E6-9DA9-474A-90DC-B2B0EB526AAE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47B84C1-47C8-462B-88A2-7B68B0D9E010}" type="parTrans" cxnId="{C712131D-836C-42C6-B5EF-8985ED1CEDF3}">
      <dgm:prSet/>
      <dgm:spPr/>
      <dgm:t>
        <a:bodyPr/>
        <a:lstStyle/>
        <a:p>
          <a:endParaRPr lang="zh-TW" altLang="en-US"/>
        </a:p>
      </dgm:t>
    </dgm:pt>
    <dgm:pt modelId="{F1D7DDC9-7751-41BF-A498-58B12DE9B833}" type="sibTrans" cxnId="{C712131D-836C-42C6-B5EF-8985ED1CEDF3}">
      <dgm:prSet/>
      <dgm:spPr/>
      <dgm:t>
        <a:bodyPr/>
        <a:lstStyle/>
        <a:p>
          <a:endParaRPr lang="zh-TW" altLang="en-US"/>
        </a:p>
      </dgm:t>
    </dgm:pt>
    <dgm:pt modelId="{7ADBDA1C-33BA-48C7-833A-CD64A18D974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4B3CA9A-0FB4-4567-9157-80F2A7B3B169}" type="parTrans" cxnId="{5A5C1F19-F7D2-4CE5-9815-336D12235721}">
      <dgm:prSet/>
      <dgm:spPr/>
      <dgm:t>
        <a:bodyPr/>
        <a:lstStyle/>
        <a:p>
          <a:endParaRPr lang="zh-TW" altLang="en-US"/>
        </a:p>
      </dgm:t>
    </dgm:pt>
    <dgm:pt modelId="{263E1C99-4094-431B-9F42-D5F812BFF624}" type="sibTrans" cxnId="{5A5C1F19-F7D2-4CE5-9815-336D12235721}">
      <dgm:prSet/>
      <dgm:spPr/>
      <dgm:t>
        <a:bodyPr/>
        <a:lstStyle/>
        <a:p>
          <a:endParaRPr lang="zh-TW" altLang="en-US"/>
        </a:p>
      </dgm:t>
    </dgm:pt>
    <dgm:pt modelId="{A0A603D7-C694-4B1F-982D-42A18592192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</a:t>
          </a:r>
        </a:p>
      </dgm:t>
    </dgm:pt>
    <dgm:pt modelId="{D7BAEC49-F5DF-4CBB-B5D0-26A3D606DF88}" type="parTrans" cxnId="{E368E4DE-A7B1-4C66-8907-3D176586D2A6}">
      <dgm:prSet/>
      <dgm:spPr/>
      <dgm:t>
        <a:bodyPr/>
        <a:lstStyle/>
        <a:p>
          <a:endParaRPr lang="zh-TW" altLang="en-US"/>
        </a:p>
      </dgm:t>
    </dgm:pt>
    <dgm:pt modelId="{AD41AC7F-37F8-4BF0-BE5C-DF79DF5A30FE}" type="sibTrans" cxnId="{E368E4DE-A7B1-4C66-8907-3D176586D2A6}">
      <dgm:prSet/>
      <dgm:spPr/>
      <dgm:t>
        <a:bodyPr/>
        <a:lstStyle/>
        <a:p>
          <a:endParaRPr lang="zh-TW" altLang="en-US"/>
        </a:p>
      </dgm:t>
    </dgm:pt>
    <dgm:pt modelId="{D1CC0357-0AB2-4F9C-AFDD-854271344E4E}" type="pres">
      <dgm:prSet presAssocID="{5A49B3AA-ED46-47F6-AEEA-6E16A56605B3}" presName="rootNode" presStyleCnt="0">
        <dgm:presLayoutVars>
          <dgm:chMax/>
          <dgm:chPref/>
          <dgm:dir/>
          <dgm:animLvl val="lvl"/>
        </dgm:presLayoutVars>
      </dgm:prSet>
      <dgm:spPr/>
    </dgm:pt>
    <dgm:pt modelId="{F37B2E0E-C886-4BF3-81FA-65D075D6578A}" type="pres">
      <dgm:prSet presAssocID="{5A693EDB-03D9-4ABC-896D-FB752DFD46E1}" presName="composite" presStyleCnt="0"/>
      <dgm:spPr/>
    </dgm:pt>
    <dgm:pt modelId="{AAFF14E5-68FF-4BE9-A085-254F3207CABC}" type="pres">
      <dgm:prSet presAssocID="{5A693EDB-03D9-4ABC-896D-FB752DFD46E1}" presName="ParentText" presStyleLbl="node1" presStyleIdx="0" presStyleCnt="2" custLinFactNeighborX="-72" custLinFactNeighborY="57420">
        <dgm:presLayoutVars>
          <dgm:chMax val="1"/>
          <dgm:chPref val="1"/>
          <dgm:bulletEnabled val="1"/>
        </dgm:presLayoutVars>
      </dgm:prSet>
      <dgm:spPr/>
    </dgm:pt>
    <dgm:pt modelId="{AF16993A-92EB-43F1-87CE-EE82497E3FD8}" type="pres">
      <dgm:prSet presAssocID="{5A693EDB-03D9-4ABC-896D-FB752DFD46E1}" presName="Image" presStyleLbl="bgImgPlace1" presStyleIdx="0" presStyleCnt="2" custScaleY="86513"/>
      <dgm:spPr/>
    </dgm:pt>
    <dgm:pt modelId="{623D6B3E-7854-43F0-BFB0-BCF71412EF79}" type="pres">
      <dgm:prSet presAssocID="{5A693EDB-03D9-4ABC-896D-FB752DFD46E1}" presName="ChildText" presStyleLbl="fgAcc1" presStyleIdx="0" presStyleCnt="2" custLinFactNeighborX="19712" custLinFactNeighborY="36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1DC531-467F-4667-BE25-7990820A083A}" type="pres">
      <dgm:prSet presAssocID="{4318B78E-7BB9-4263-BAA9-3916F06D5623}" presName="sibTrans" presStyleCnt="0"/>
      <dgm:spPr/>
    </dgm:pt>
    <dgm:pt modelId="{64B4D9E8-439B-474D-BFFF-D1682036237D}" type="pres">
      <dgm:prSet presAssocID="{7ADBDA1C-33BA-48C7-833A-CD64A18D9742}" presName="composite" presStyleCnt="0"/>
      <dgm:spPr/>
    </dgm:pt>
    <dgm:pt modelId="{78795A42-1644-4A38-8F06-531DA548103F}" type="pres">
      <dgm:prSet presAssocID="{7ADBDA1C-33BA-48C7-833A-CD64A18D9742}" presName="ParentText" presStyleLbl="node1" presStyleIdx="1" presStyleCnt="2" custScaleX="84802" custScaleY="111310" custLinFactNeighborX="-4631" custLinFactNeighborY="254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BDC3FA-F319-467F-AA45-444879CF7CA0}" type="pres">
      <dgm:prSet presAssocID="{7ADBDA1C-33BA-48C7-833A-CD64A18D9742}" presName="Image" presStyleLbl="bgImgPlace1" presStyleIdx="1" presStyleCnt="2" custScaleX="82139" custScaleY="90875" custLinFactNeighborX="-2663" custLinFactNeighborY="-4307"/>
      <dgm:spPr>
        <a:solidFill>
          <a:schemeClr val="accent6">
            <a:lumMod val="40000"/>
            <a:lumOff val="60000"/>
          </a:schemeClr>
        </a:solidFill>
      </dgm:spPr>
    </dgm:pt>
    <dgm:pt modelId="{1C57664A-97C7-466D-9174-4B6CD772EF3E}" type="pres">
      <dgm:prSet presAssocID="{7ADBDA1C-33BA-48C7-833A-CD64A18D9742}" presName="ChildText" presStyleLbl="fgAcc1" presStyleIdx="1" presStyleCnt="2" custLinFactNeighborX="44" custLinFactNeighborY="-149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86D7439-2A88-4540-9D0F-1F6145692DA4}" type="presOf" srcId="{5A693EDB-03D9-4ABC-896D-FB752DFD46E1}" destId="{AAFF14E5-68FF-4BE9-A085-254F3207CABC}" srcOrd="0" destOrd="0" presId="urn:microsoft.com/office/officeart/2008/layout/TitledPictureBlocks"/>
    <dgm:cxn modelId="{A134939D-F946-4895-BD51-56FE7C66B909}" type="presOf" srcId="{7ADBDA1C-33BA-48C7-833A-CD64A18D9742}" destId="{78795A42-1644-4A38-8F06-531DA548103F}" srcOrd="0" destOrd="0" presId="urn:microsoft.com/office/officeart/2008/layout/TitledPictureBlocks"/>
    <dgm:cxn modelId="{C712131D-836C-42C6-B5EF-8985ED1CEDF3}" srcId="{5A693EDB-03D9-4ABC-896D-FB752DFD46E1}" destId="{844A14E6-9DA9-474A-90DC-B2B0EB526AAE}" srcOrd="0" destOrd="0" parTransId="{A47B84C1-47C8-462B-88A2-7B68B0D9E010}" sibTransId="{F1D7DDC9-7751-41BF-A498-58B12DE9B833}"/>
    <dgm:cxn modelId="{E259084C-2991-493E-9D7D-401DAED5A714}" type="presOf" srcId="{5A49B3AA-ED46-47F6-AEEA-6E16A56605B3}" destId="{D1CC0357-0AB2-4F9C-AFDD-854271344E4E}" srcOrd="0" destOrd="0" presId="urn:microsoft.com/office/officeart/2008/layout/TitledPictureBlocks"/>
    <dgm:cxn modelId="{E368E4DE-A7B1-4C66-8907-3D176586D2A6}" srcId="{7ADBDA1C-33BA-48C7-833A-CD64A18D9742}" destId="{A0A603D7-C694-4B1F-982D-42A185921920}" srcOrd="0" destOrd="0" parTransId="{D7BAEC49-F5DF-4CBB-B5D0-26A3D606DF88}" sibTransId="{AD41AC7F-37F8-4BF0-BE5C-DF79DF5A30FE}"/>
    <dgm:cxn modelId="{0D3C469E-39FD-4384-9FA2-AFA929E97488}" type="presOf" srcId="{A0A603D7-C694-4B1F-982D-42A185921920}" destId="{1C57664A-97C7-466D-9174-4B6CD772EF3E}" srcOrd="0" destOrd="0" presId="urn:microsoft.com/office/officeart/2008/layout/TitledPictureBlocks"/>
    <dgm:cxn modelId="{5A5C1F19-F7D2-4CE5-9815-336D12235721}" srcId="{5A49B3AA-ED46-47F6-AEEA-6E16A56605B3}" destId="{7ADBDA1C-33BA-48C7-833A-CD64A18D9742}" srcOrd="1" destOrd="0" parTransId="{D4B3CA9A-0FB4-4567-9157-80F2A7B3B169}" sibTransId="{263E1C99-4094-431B-9F42-D5F812BFF624}"/>
    <dgm:cxn modelId="{EF9AD5A5-A039-42F9-9F94-A5D9D63B85F2}" srcId="{5A49B3AA-ED46-47F6-AEEA-6E16A56605B3}" destId="{5A693EDB-03D9-4ABC-896D-FB752DFD46E1}" srcOrd="0" destOrd="0" parTransId="{CBB296C9-60E5-47D5-9E2C-38509D7166B1}" sibTransId="{4318B78E-7BB9-4263-BAA9-3916F06D5623}"/>
    <dgm:cxn modelId="{1BAF6FA7-3E1B-43D3-91B7-C60555DF595D}" type="presOf" srcId="{844A14E6-9DA9-474A-90DC-B2B0EB526AAE}" destId="{623D6B3E-7854-43F0-BFB0-BCF71412EF79}" srcOrd="0" destOrd="0" presId="urn:microsoft.com/office/officeart/2008/layout/TitledPictureBlocks"/>
    <dgm:cxn modelId="{18900587-A9D6-429C-85E5-74C214463C6B}" type="presParOf" srcId="{D1CC0357-0AB2-4F9C-AFDD-854271344E4E}" destId="{F37B2E0E-C886-4BF3-81FA-65D075D6578A}" srcOrd="0" destOrd="0" presId="urn:microsoft.com/office/officeart/2008/layout/TitledPictureBlocks"/>
    <dgm:cxn modelId="{353C1AE9-8ACB-4FE5-B538-1A954B64D24D}" type="presParOf" srcId="{F37B2E0E-C886-4BF3-81FA-65D075D6578A}" destId="{AAFF14E5-68FF-4BE9-A085-254F3207CABC}" srcOrd="0" destOrd="0" presId="urn:microsoft.com/office/officeart/2008/layout/TitledPictureBlocks"/>
    <dgm:cxn modelId="{4E3B7D1D-F3A8-4DD6-B234-CE6D481C07D1}" type="presParOf" srcId="{F37B2E0E-C886-4BF3-81FA-65D075D6578A}" destId="{AF16993A-92EB-43F1-87CE-EE82497E3FD8}" srcOrd="1" destOrd="0" presId="urn:microsoft.com/office/officeart/2008/layout/TitledPictureBlocks"/>
    <dgm:cxn modelId="{7A3A1595-D9EC-49F2-925A-55EA9FC0747C}" type="presParOf" srcId="{F37B2E0E-C886-4BF3-81FA-65D075D6578A}" destId="{623D6B3E-7854-43F0-BFB0-BCF71412EF79}" srcOrd="2" destOrd="0" presId="urn:microsoft.com/office/officeart/2008/layout/TitledPictureBlocks"/>
    <dgm:cxn modelId="{54FB82B2-8BDF-4FEE-93AE-D6F5ADF9C77F}" type="presParOf" srcId="{D1CC0357-0AB2-4F9C-AFDD-854271344E4E}" destId="{901DC531-467F-4667-BE25-7990820A083A}" srcOrd="1" destOrd="0" presId="urn:microsoft.com/office/officeart/2008/layout/TitledPictureBlocks"/>
    <dgm:cxn modelId="{36F07395-C3C9-4DD8-BB96-0EECC558E1FC}" type="presParOf" srcId="{D1CC0357-0AB2-4F9C-AFDD-854271344E4E}" destId="{64B4D9E8-439B-474D-BFFF-D1682036237D}" srcOrd="2" destOrd="0" presId="urn:microsoft.com/office/officeart/2008/layout/TitledPictureBlocks"/>
    <dgm:cxn modelId="{04FE4F14-2B9C-48AD-850B-A39B141CE996}" type="presParOf" srcId="{64B4D9E8-439B-474D-BFFF-D1682036237D}" destId="{78795A42-1644-4A38-8F06-531DA548103F}" srcOrd="0" destOrd="0" presId="urn:microsoft.com/office/officeart/2008/layout/TitledPictureBlocks"/>
    <dgm:cxn modelId="{B0E71CD6-83CB-4A17-B75F-E713E471613A}" type="presParOf" srcId="{64B4D9E8-439B-474D-BFFF-D1682036237D}" destId="{61BDC3FA-F319-467F-AA45-444879CF7CA0}" srcOrd="1" destOrd="0" presId="urn:microsoft.com/office/officeart/2008/layout/TitledPictureBlocks"/>
    <dgm:cxn modelId="{4621F352-82BF-445D-943B-CA2A4B129F65}" type="presParOf" srcId="{64B4D9E8-439B-474D-BFFF-D1682036237D}" destId="{1C57664A-97C7-466D-9174-4B6CD772EF3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0EE795-E59D-44C8-A8D4-FBC4559AC76B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CD50F97-2E96-46C4-8E33-111AE04A943E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A9E9A78-35FB-40CC-9535-B73D361EBF49}" type="parTrans" cxnId="{ECFD58A4-CD34-460D-867D-F208B098C6A1}">
      <dgm:prSet/>
      <dgm:spPr/>
      <dgm:t>
        <a:bodyPr/>
        <a:lstStyle/>
        <a:p>
          <a:endParaRPr lang="zh-TW" altLang="en-US"/>
        </a:p>
      </dgm:t>
    </dgm:pt>
    <dgm:pt modelId="{E38357FB-3F9E-483F-96B4-A98719CFFF6D}" type="sibTrans" cxnId="{ECFD58A4-CD34-460D-867D-F208B098C6A1}">
      <dgm:prSet/>
      <dgm:spPr/>
      <dgm:t>
        <a:bodyPr/>
        <a:lstStyle/>
        <a:p>
          <a:endParaRPr lang="zh-TW" altLang="en-US"/>
        </a:p>
      </dgm:t>
    </dgm:pt>
    <dgm:pt modelId="{7B6041EA-912B-4F6D-98B3-D83DE261AF6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974ABE4-AA7F-46E0-A29A-C7C6B04402C6}" type="parTrans" cxnId="{C37F0D57-5089-48ED-93FF-9D4912AB2F52}">
      <dgm:prSet/>
      <dgm:spPr/>
      <dgm:t>
        <a:bodyPr/>
        <a:lstStyle/>
        <a:p>
          <a:endParaRPr lang="zh-TW" altLang="en-US"/>
        </a:p>
      </dgm:t>
    </dgm:pt>
    <dgm:pt modelId="{0B8A333C-76AF-482D-A05D-0053DB445313}" type="sibTrans" cxnId="{C37F0D57-5089-48ED-93FF-9D4912AB2F52}">
      <dgm:prSet/>
      <dgm:spPr/>
      <dgm:t>
        <a:bodyPr/>
        <a:lstStyle/>
        <a:p>
          <a:endParaRPr lang="zh-TW" altLang="en-US"/>
        </a:p>
      </dgm:t>
    </dgm:pt>
    <dgm:pt modelId="{CE611143-DC91-4142-95B3-7341E828D728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9A06388-D51B-4A2E-B4D1-A8A91CB3CEC6}" type="parTrans" cxnId="{4D1F735C-7B12-4B88-A844-7D755D8A462E}">
      <dgm:prSet/>
      <dgm:spPr/>
      <dgm:t>
        <a:bodyPr/>
        <a:lstStyle/>
        <a:p>
          <a:endParaRPr lang="zh-TW" altLang="en-US"/>
        </a:p>
      </dgm:t>
    </dgm:pt>
    <dgm:pt modelId="{1FEC93C0-51C2-43C0-B9EB-070EB1FF6487}" type="sibTrans" cxnId="{4D1F735C-7B12-4B88-A844-7D755D8A462E}">
      <dgm:prSet/>
      <dgm:spPr/>
      <dgm:t>
        <a:bodyPr/>
        <a:lstStyle/>
        <a:p>
          <a:endParaRPr lang="zh-TW" altLang="en-US"/>
        </a:p>
      </dgm:t>
    </dgm:pt>
    <dgm:pt modelId="{7929BE0B-E73E-4E19-AFAD-D98107291AF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BED04CE-25B0-4702-9638-B27C34B2D841}" type="parTrans" cxnId="{362F6188-A15C-4763-A853-4881AABC8DB1}">
      <dgm:prSet/>
      <dgm:spPr/>
      <dgm:t>
        <a:bodyPr/>
        <a:lstStyle/>
        <a:p>
          <a:endParaRPr lang="zh-TW" altLang="en-US"/>
        </a:p>
      </dgm:t>
    </dgm:pt>
    <dgm:pt modelId="{D0FEFB3D-FC82-4A05-8D3B-31C34C8348A8}" type="sibTrans" cxnId="{362F6188-A15C-4763-A853-4881AABC8DB1}">
      <dgm:prSet/>
      <dgm:spPr/>
      <dgm:t>
        <a:bodyPr/>
        <a:lstStyle/>
        <a:p>
          <a:endParaRPr lang="zh-TW" altLang="en-US"/>
        </a:p>
      </dgm:t>
    </dgm:pt>
    <dgm:pt modelId="{435AF273-C0EF-4A14-81A0-160718C2FE7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217E6F8-A885-4769-A3C4-8881AD681B1C}" type="parTrans" cxnId="{65D7A96F-926A-4790-8FB5-D9B409F5D9BC}">
      <dgm:prSet/>
      <dgm:spPr/>
      <dgm:t>
        <a:bodyPr/>
        <a:lstStyle/>
        <a:p>
          <a:endParaRPr lang="zh-TW" altLang="en-US"/>
        </a:p>
      </dgm:t>
    </dgm:pt>
    <dgm:pt modelId="{9B1D6C95-6E4E-4F64-978E-D1B1C1CF8C11}" type="sibTrans" cxnId="{65D7A96F-926A-4790-8FB5-D9B409F5D9BC}">
      <dgm:prSet/>
      <dgm:spPr/>
      <dgm:t>
        <a:bodyPr/>
        <a:lstStyle/>
        <a:p>
          <a:endParaRPr lang="zh-TW" altLang="en-US"/>
        </a:p>
      </dgm:t>
    </dgm:pt>
    <dgm:pt modelId="{2BDDEA9D-5FFD-4A4E-B26B-61C020D52B1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88F2D13-1760-4975-BEC2-9B00DCA35D8F}" type="parTrans" cxnId="{817F7A69-EE00-45E9-8F43-B603E06E0399}">
      <dgm:prSet/>
      <dgm:spPr/>
      <dgm:t>
        <a:bodyPr/>
        <a:lstStyle/>
        <a:p>
          <a:endParaRPr lang="zh-TW" altLang="en-US"/>
        </a:p>
      </dgm:t>
    </dgm:pt>
    <dgm:pt modelId="{3A7D4138-EAF4-46A3-B62C-63CEDEBEF3CB}" type="sibTrans" cxnId="{817F7A69-EE00-45E9-8F43-B603E06E0399}">
      <dgm:prSet/>
      <dgm:spPr/>
      <dgm:t>
        <a:bodyPr/>
        <a:lstStyle/>
        <a:p>
          <a:endParaRPr lang="zh-TW" altLang="en-US"/>
        </a:p>
      </dgm:t>
    </dgm:pt>
    <dgm:pt modelId="{46DDE14A-69A3-4266-AB2B-D5E5785688B2}">
      <dgm:prSet/>
      <dgm:spPr/>
      <dgm:t>
        <a:bodyPr/>
        <a:lstStyle/>
        <a:p>
          <a:pPr rtl="0"/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022916E-1D3E-49E4-BDA8-E55D2EB8907E}" type="parTrans" cxnId="{B6DEDE4C-D547-48D2-9D13-A82725848AF3}">
      <dgm:prSet/>
      <dgm:spPr/>
      <dgm:t>
        <a:bodyPr/>
        <a:lstStyle/>
        <a:p>
          <a:endParaRPr lang="zh-TW" altLang="en-US"/>
        </a:p>
      </dgm:t>
    </dgm:pt>
    <dgm:pt modelId="{CB982C32-D6E8-4BCD-A69F-0EF1C1520FF3}" type="sibTrans" cxnId="{B6DEDE4C-D547-48D2-9D13-A82725848AF3}">
      <dgm:prSet/>
      <dgm:spPr/>
      <dgm:t>
        <a:bodyPr/>
        <a:lstStyle/>
        <a:p>
          <a:endParaRPr lang="zh-TW" altLang="en-US"/>
        </a:p>
      </dgm:t>
    </dgm:pt>
    <dgm:pt modelId="{E00E01C3-3314-4484-8A8F-B58661F2D124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9B0ED23-99EE-406F-968A-DA3EE278E923}" type="parTrans" cxnId="{2E77B1DC-9C5A-44A9-913A-AD025742866A}">
      <dgm:prSet/>
      <dgm:spPr/>
      <dgm:t>
        <a:bodyPr/>
        <a:lstStyle/>
        <a:p>
          <a:endParaRPr lang="zh-TW" altLang="en-US"/>
        </a:p>
      </dgm:t>
    </dgm:pt>
    <dgm:pt modelId="{0A78FA74-4ACF-4ED0-A54B-C046D9DCB946}" type="sibTrans" cxnId="{2E77B1DC-9C5A-44A9-913A-AD025742866A}">
      <dgm:prSet/>
      <dgm:spPr/>
      <dgm:t>
        <a:bodyPr/>
        <a:lstStyle/>
        <a:p>
          <a:endParaRPr lang="zh-TW" altLang="en-US"/>
        </a:p>
      </dgm:t>
    </dgm:pt>
    <dgm:pt modelId="{7640DF1B-B7A2-4742-A92B-97D2FA95902F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7EF2881-115B-4508-A83A-04E137DE6737}" type="parTrans" cxnId="{27F5CAFD-3262-4F35-B3EB-C078A3EB430D}">
      <dgm:prSet/>
      <dgm:spPr/>
      <dgm:t>
        <a:bodyPr/>
        <a:lstStyle/>
        <a:p>
          <a:endParaRPr lang="zh-TW" altLang="en-US"/>
        </a:p>
      </dgm:t>
    </dgm:pt>
    <dgm:pt modelId="{3A0F2E64-CA44-470A-A636-444B730107EF}" type="sibTrans" cxnId="{27F5CAFD-3262-4F35-B3EB-C078A3EB430D}">
      <dgm:prSet/>
      <dgm:spPr/>
      <dgm:t>
        <a:bodyPr/>
        <a:lstStyle/>
        <a:p>
          <a:endParaRPr lang="zh-TW" altLang="en-US"/>
        </a:p>
      </dgm:t>
    </dgm:pt>
    <dgm:pt modelId="{95DEF93F-EE11-456D-A2E9-A2A6D2E614D8}" type="pres">
      <dgm:prSet presAssocID="{090EE795-E59D-44C8-A8D4-FBC4559AC76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FE041FD-0243-4391-AAA4-AF7611CD5A02}" type="pres">
      <dgm:prSet presAssocID="{090EE795-E59D-44C8-A8D4-FBC4559AC76B}" presName="cycle" presStyleCnt="0"/>
      <dgm:spPr/>
    </dgm:pt>
    <dgm:pt modelId="{9629F945-3A17-45CE-BC0A-8B2456FFEE9D}" type="pres">
      <dgm:prSet presAssocID="{090EE795-E59D-44C8-A8D4-FBC4559AC76B}" presName="centerShape" presStyleCnt="0"/>
      <dgm:spPr/>
    </dgm:pt>
    <dgm:pt modelId="{E60591D2-F7A1-44CF-8E3E-5412154E1C7F}" type="pres">
      <dgm:prSet presAssocID="{090EE795-E59D-44C8-A8D4-FBC4559AC76B}" presName="connSite" presStyleLbl="node1" presStyleIdx="0" presStyleCnt="4"/>
      <dgm:spPr/>
    </dgm:pt>
    <dgm:pt modelId="{1D2A94C9-FC3A-4B8C-9B6C-60C3DF9ECA91}" type="pres">
      <dgm:prSet presAssocID="{090EE795-E59D-44C8-A8D4-FBC4559AC76B}" presName="visible" presStyleLbl="node1" presStyleIdx="0" presStyleCnt="4"/>
      <dgm:spPr/>
    </dgm:pt>
    <dgm:pt modelId="{83248CB2-182F-4B9F-B53A-96F925164E2E}" type="pres">
      <dgm:prSet presAssocID="{0A9E9A78-35FB-40CC-9535-B73D361EBF49}" presName="Name25" presStyleLbl="parChTrans1D1" presStyleIdx="0" presStyleCnt="3"/>
      <dgm:spPr/>
    </dgm:pt>
    <dgm:pt modelId="{C38F35B3-EC20-4E69-A546-7CD4310D8D2B}" type="pres">
      <dgm:prSet presAssocID="{FCD50F97-2E96-46C4-8E33-111AE04A943E}" presName="node" presStyleCnt="0"/>
      <dgm:spPr/>
    </dgm:pt>
    <dgm:pt modelId="{7D65D99A-A032-4AEF-819C-7657D9DE3844}" type="pres">
      <dgm:prSet presAssocID="{FCD50F97-2E96-46C4-8E33-111AE04A943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343C458-B20F-4CEC-9104-F3D82541DAB0}" type="pres">
      <dgm:prSet presAssocID="{FCD50F97-2E96-46C4-8E33-111AE04A943E}" presName="childNode" presStyleLbl="revTx" presStyleIdx="0" presStyleCnt="3">
        <dgm:presLayoutVars>
          <dgm:bulletEnabled val="1"/>
        </dgm:presLayoutVars>
      </dgm:prSet>
      <dgm:spPr/>
    </dgm:pt>
    <dgm:pt modelId="{048F8525-F47B-4AEF-A681-C1E394AACDC1}" type="pres">
      <dgm:prSet presAssocID="{5BED04CE-25B0-4702-9638-B27C34B2D841}" presName="Name25" presStyleLbl="parChTrans1D1" presStyleIdx="1" presStyleCnt="3"/>
      <dgm:spPr/>
    </dgm:pt>
    <dgm:pt modelId="{B867034F-1FF3-449C-80FC-88BC4E13197D}" type="pres">
      <dgm:prSet presAssocID="{7929BE0B-E73E-4E19-AFAD-D98107291AF4}" presName="node" presStyleCnt="0"/>
      <dgm:spPr/>
    </dgm:pt>
    <dgm:pt modelId="{E62438C3-5903-477A-A688-22BBC9C5E812}" type="pres">
      <dgm:prSet presAssocID="{7929BE0B-E73E-4E19-AFAD-D98107291AF4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438556-BA3C-4C03-BFD8-271FED858104}" type="pres">
      <dgm:prSet presAssocID="{7929BE0B-E73E-4E19-AFAD-D98107291AF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BC934D-4009-4C61-9A7A-1FD6CB4BFBEE}" type="pres">
      <dgm:prSet presAssocID="{F022916E-1D3E-49E4-BDA8-E55D2EB8907E}" presName="Name25" presStyleLbl="parChTrans1D1" presStyleIdx="2" presStyleCnt="3"/>
      <dgm:spPr/>
    </dgm:pt>
    <dgm:pt modelId="{69A1D2F9-8437-491E-99C9-5C7462129E79}" type="pres">
      <dgm:prSet presAssocID="{46DDE14A-69A3-4266-AB2B-D5E5785688B2}" presName="node" presStyleCnt="0"/>
      <dgm:spPr/>
    </dgm:pt>
    <dgm:pt modelId="{176D0A6F-C3A4-4968-A3FE-87701AF84FD1}" type="pres">
      <dgm:prSet presAssocID="{46DDE14A-69A3-4266-AB2B-D5E5785688B2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B372A39D-C68D-4F7C-B6AA-DB821D00EB08}" type="pres">
      <dgm:prSet presAssocID="{46DDE14A-69A3-4266-AB2B-D5E5785688B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27F5CAFD-3262-4F35-B3EB-C078A3EB430D}" srcId="{46DDE14A-69A3-4266-AB2B-D5E5785688B2}" destId="{7640DF1B-B7A2-4742-A92B-97D2FA95902F}" srcOrd="1" destOrd="0" parTransId="{97EF2881-115B-4508-A83A-04E137DE6737}" sibTransId="{3A0F2E64-CA44-470A-A636-444B730107EF}"/>
    <dgm:cxn modelId="{7C5620BF-47C9-488C-BE38-448BC5E95805}" type="presOf" srcId="{090EE795-E59D-44C8-A8D4-FBC4559AC76B}" destId="{95DEF93F-EE11-456D-A2E9-A2A6D2E614D8}" srcOrd="0" destOrd="0" presId="urn:microsoft.com/office/officeart/2005/8/layout/radial2"/>
    <dgm:cxn modelId="{AA867356-7C38-435E-9BCF-0C8F0B721337}" type="presOf" srcId="{E00E01C3-3314-4484-8A8F-B58661F2D124}" destId="{B372A39D-C68D-4F7C-B6AA-DB821D00EB08}" srcOrd="0" destOrd="0" presId="urn:microsoft.com/office/officeart/2005/8/layout/radial2"/>
    <dgm:cxn modelId="{6F04397D-9DC1-4754-8603-534A210F4ED3}" type="presOf" srcId="{2BDDEA9D-5FFD-4A4E-B26B-61C020D52B14}" destId="{9B438556-BA3C-4C03-BFD8-271FED858104}" srcOrd="0" destOrd="1" presId="urn:microsoft.com/office/officeart/2005/8/layout/radial2"/>
    <dgm:cxn modelId="{9E0756B1-2952-4629-81E1-33595103346C}" type="presOf" srcId="{7B6041EA-912B-4F6D-98B3-D83DE261AF64}" destId="{4343C458-B20F-4CEC-9104-F3D82541DAB0}" srcOrd="0" destOrd="0" presId="urn:microsoft.com/office/officeart/2005/8/layout/radial2"/>
    <dgm:cxn modelId="{BD9FCABD-E58A-406A-AE4F-4A116D752FED}" type="presOf" srcId="{435AF273-C0EF-4A14-81A0-160718C2FE73}" destId="{9B438556-BA3C-4C03-BFD8-271FED858104}" srcOrd="0" destOrd="0" presId="urn:microsoft.com/office/officeart/2005/8/layout/radial2"/>
    <dgm:cxn modelId="{AB3C372A-D94F-4E9D-BA3A-6372B141611C}" type="presOf" srcId="{5BED04CE-25B0-4702-9638-B27C34B2D841}" destId="{048F8525-F47B-4AEF-A681-C1E394AACDC1}" srcOrd="0" destOrd="0" presId="urn:microsoft.com/office/officeart/2005/8/layout/radial2"/>
    <dgm:cxn modelId="{94209166-4E13-4E11-BEE9-73E6161C99EC}" type="presOf" srcId="{F022916E-1D3E-49E4-BDA8-E55D2EB8907E}" destId="{2FBC934D-4009-4C61-9A7A-1FD6CB4BFBEE}" srcOrd="0" destOrd="0" presId="urn:microsoft.com/office/officeart/2005/8/layout/radial2"/>
    <dgm:cxn modelId="{710B4621-7F52-481B-ADD1-07008E72BE86}" type="presOf" srcId="{7640DF1B-B7A2-4742-A92B-97D2FA95902F}" destId="{B372A39D-C68D-4F7C-B6AA-DB821D00EB08}" srcOrd="0" destOrd="1" presId="urn:microsoft.com/office/officeart/2005/8/layout/radial2"/>
    <dgm:cxn modelId="{5C7C4DCA-1A02-43CA-B809-008DD4AA50C8}" type="presOf" srcId="{46DDE14A-69A3-4266-AB2B-D5E5785688B2}" destId="{176D0A6F-C3A4-4968-A3FE-87701AF84FD1}" srcOrd="0" destOrd="0" presId="urn:microsoft.com/office/officeart/2005/8/layout/radial2"/>
    <dgm:cxn modelId="{2E77B1DC-9C5A-44A9-913A-AD025742866A}" srcId="{46DDE14A-69A3-4266-AB2B-D5E5785688B2}" destId="{E00E01C3-3314-4484-8A8F-B58661F2D124}" srcOrd="0" destOrd="0" parTransId="{49B0ED23-99EE-406F-968A-DA3EE278E923}" sibTransId="{0A78FA74-4ACF-4ED0-A54B-C046D9DCB946}"/>
    <dgm:cxn modelId="{4D1F735C-7B12-4B88-A844-7D755D8A462E}" srcId="{FCD50F97-2E96-46C4-8E33-111AE04A943E}" destId="{CE611143-DC91-4142-95B3-7341E828D728}" srcOrd="1" destOrd="0" parTransId="{69A06388-D51B-4A2E-B4D1-A8A91CB3CEC6}" sibTransId="{1FEC93C0-51C2-43C0-B9EB-070EB1FF6487}"/>
    <dgm:cxn modelId="{ECFD58A4-CD34-460D-867D-F208B098C6A1}" srcId="{090EE795-E59D-44C8-A8D4-FBC4559AC76B}" destId="{FCD50F97-2E96-46C4-8E33-111AE04A943E}" srcOrd="0" destOrd="0" parTransId="{0A9E9A78-35FB-40CC-9535-B73D361EBF49}" sibTransId="{E38357FB-3F9E-483F-96B4-A98719CFFF6D}"/>
    <dgm:cxn modelId="{0F2A5257-BFCC-426A-AE2A-BD9E1DBC1C76}" type="presOf" srcId="{CE611143-DC91-4142-95B3-7341E828D728}" destId="{4343C458-B20F-4CEC-9104-F3D82541DAB0}" srcOrd="0" destOrd="1" presId="urn:microsoft.com/office/officeart/2005/8/layout/radial2"/>
    <dgm:cxn modelId="{B6DEDE4C-D547-48D2-9D13-A82725848AF3}" srcId="{090EE795-E59D-44C8-A8D4-FBC4559AC76B}" destId="{46DDE14A-69A3-4266-AB2B-D5E5785688B2}" srcOrd="2" destOrd="0" parTransId="{F022916E-1D3E-49E4-BDA8-E55D2EB8907E}" sibTransId="{CB982C32-D6E8-4BCD-A69F-0EF1C1520FF3}"/>
    <dgm:cxn modelId="{0DCD9AC2-7287-46A2-A7B0-D371B4CDEB58}" type="presOf" srcId="{7929BE0B-E73E-4E19-AFAD-D98107291AF4}" destId="{E62438C3-5903-477A-A688-22BBC9C5E812}" srcOrd="0" destOrd="0" presId="urn:microsoft.com/office/officeart/2005/8/layout/radial2"/>
    <dgm:cxn modelId="{65D7A96F-926A-4790-8FB5-D9B409F5D9BC}" srcId="{7929BE0B-E73E-4E19-AFAD-D98107291AF4}" destId="{435AF273-C0EF-4A14-81A0-160718C2FE73}" srcOrd="0" destOrd="0" parTransId="{F217E6F8-A885-4769-A3C4-8881AD681B1C}" sibTransId="{9B1D6C95-6E4E-4F64-978E-D1B1C1CF8C11}"/>
    <dgm:cxn modelId="{C37F0D57-5089-48ED-93FF-9D4912AB2F52}" srcId="{FCD50F97-2E96-46C4-8E33-111AE04A943E}" destId="{7B6041EA-912B-4F6D-98B3-D83DE261AF64}" srcOrd="0" destOrd="0" parTransId="{B974ABE4-AA7F-46E0-A29A-C7C6B04402C6}" sibTransId="{0B8A333C-76AF-482D-A05D-0053DB445313}"/>
    <dgm:cxn modelId="{817F7A69-EE00-45E9-8F43-B603E06E0399}" srcId="{7929BE0B-E73E-4E19-AFAD-D98107291AF4}" destId="{2BDDEA9D-5FFD-4A4E-B26B-61C020D52B14}" srcOrd="1" destOrd="0" parTransId="{C88F2D13-1760-4975-BEC2-9B00DCA35D8F}" sibTransId="{3A7D4138-EAF4-46A3-B62C-63CEDEBEF3CB}"/>
    <dgm:cxn modelId="{F46470E7-1713-4489-9BFF-205C4D13E3EC}" type="presOf" srcId="{FCD50F97-2E96-46C4-8E33-111AE04A943E}" destId="{7D65D99A-A032-4AEF-819C-7657D9DE3844}" srcOrd="0" destOrd="0" presId="urn:microsoft.com/office/officeart/2005/8/layout/radial2"/>
    <dgm:cxn modelId="{362F6188-A15C-4763-A853-4881AABC8DB1}" srcId="{090EE795-E59D-44C8-A8D4-FBC4559AC76B}" destId="{7929BE0B-E73E-4E19-AFAD-D98107291AF4}" srcOrd="1" destOrd="0" parTransId="{5BED04CE-25B0-4702-9638-B27C34B2D841}" sibTransId="{D0FEFB3D-FC82-4A05-8D3B-31C34C8348A8}"/>
    <dgm:cxn modelId="{CC0D5B99-D064-4135-9472-BB18E6946D2B}" type="presOf" srcId="{0A9E9A78-35FB-40CC-9535-B73D361EBF49}" destId="{83248CB2-182F-4B9F-B53A-96F925164E2E}" srcOrd="0" destOrd="0" presId="urn:microsoft.com/office/officeart/2005/8/layout/radial2"/>
    <dgm:cxn modelId="{FA3A8196-0652-4401-8FF1-C1668C9B17E6}" type="presParOf" srcId="{95DEF93F-EE11-456D-A2E9-A2A6D2E614D8}" destId="{0FE041FD-0243-4391-AAA4-AF7611CD5A02}" srcOrd="0" destOrd="0" presId="urn:microsoft.com/office/officeart/2005/8/layout/radial2"/>
    <dgm:cxn modelId="{C2662A14-59C4-4BB8-AA8F-781C9118BA92}" type="presParOf" srcId="{0FE041FD-0243-4391-AAA4-AF7611CD5A02}" destId="{9629F945-3A17-45CE-BC0A-8B2456FFEE9D}" srcOrd="0" destOrd="0" presId="urn:microsoft.com/office/officeart/2005/8/layout/radial2"/>
    <dgm:cxn modelId="{DE735A64-44DC-49C8-B0B6-1CF4D5E73A96}" type="presParOf" srcId="{9629F945-3A17-45CE-BC0A-8B2456FFEE9D}" destId="{E60591D2-F7A1-44CF-8E3E-5412154E1C7F}" srcOrd="0" destOrd="0" presId="urn:microsoft.com/office/officeart/2005/8/layout/radial2"/>
    <dgm:cxn modelId="{C2D910A6-277C-43B0-AE40-080A33AEF2B2}" type="presParOf" srcId="{9629F945-3A17-45CE-BC0A-8B2456FFEE9D}" destId="{1D2A94C9-FC3A-4B8C-9B6C-60C3DF9ECA91}" srcOrd="1" destOrd="0" presId="urn:microsoft.com/office/officeart/2005/8/layout/radial2"/>
    <dgm:cxn modelId="{2A0128BB-54A3-4286-ACC3-4F06655512E1}" type="presParOf" srcId="{0FE041FD-0243-4391-AAA4-AF7611CD5A02}" destId="{83248CB2-182F-4B9F-B53A-96F925164E2E}" srcOrd="1" destOrd="0" presId="urn:microsoft.com/office/officeart/2005/8/layout/radial2"/>
    <dgm:cxn modelId="{999DFD13-2920-4CDC-91DB-2B539518BC02}" type="presParOf" srcId="{0FE041FD-0243-4391-AAA4-AF7611CD5A02}" destId="{C38F35B3-EC20-4E69-A546-7CD4310D8D2B}" srcOrd="2" destOrd="0" presId="urn:microsoft.com/office/officeart/2005/8/layout/radial2"/>
    <dgm:cxn modelId="{E34E48F3-8B53-40A6-BECA-592EE6B87DAF}" type="presParOf" srcId="{C38F35B3-EC20-4E69-A546-7CD4310D8D2B}" destId="{7D65D99A-A032-4AEF-819C-7657D9DE3844}" srcOrd="0" destOrd="0" presId="urn:microsoft.com/office/officeart/2005/8/layout/radial2"/>
    <dgm:cxn modelId="{7C2BEAB0-B515-4077-8E7A-C0F55DE7E4B0}" type="presParOf" srcId="{C38F35B3-EC20-4E69-A546-7CD4310D8D2B}" destId="{4343C458-B20F-4CEC-9104-F3D82541DAB0}" srcOrd="1" destOrd="0" presId="urn:microsoft.com/office/officeart/2005/8/layout/radial2"/>
    <dgm:cxn modelId="{E389A8AF-E939-41E5-A948-74868F03D058}" type="presParOf" srcId="{0FE041FD-0243-4391-AAA4-AF7611CD5A02}" destId="{048F8525-F47B-4AEF-A681-C1E394AACDC1}" srcOrd="3" destOrd="0" presId="urn:microsoft.com/office/officeart/2005/8/layout/radial2"/>
    <dgm:cxn modelId="{0ED1D22D-3BCD-44B5-BEB3-765F80584D07}" type="presParOf" srcId="{0FE041FD-0243-4391-AAA4-AF7611CD5A02}" destId="{B867034F-1FF3-449C-80FC-88BC4E13197D}" srcOrd="4" destOrd="0" presId="urn:microsoft.com/office/officeart/2005/8/layout/radial2"/>
    <dgm:cxn modelId="{8F2F62FC-FDD5-470A-8592-EB47F8D2F719}" type="presParOf" srcId="{B867034F-1FF3-449C-80FC-88BC4E13197D}" destId="{E62438C3-5903-477A-A688-22BBC9C5E812}" srcOrd="0" destOrd="0" presId="urn:microsoft.com/office/officeart/2005/8/layout/radial2"/>
    <dgm:cxn modelId="{8BC231C3-115E-48DA-A0E7-253E21911E21}" type="presParOf" srcId="{B867034F-1FF3-449C-80FC-88BC4E13197D}" destId="{9B438556-BA3C-4C03-BFD8-271FED858104}" srcOrd="1" destOrd="0" presId="urn:microsoft.com/office/officeart/2005/8/layout/radial2"/>
    <dgm:cxn modelId="{2F1FDC2D-8FF7-4E92-8D52-2503AD828F1A}" type="presParOf" srcId="{0FE041FD-0243-4391-AAA4-AF7611CD5A02}" destId="{2FBC934D-4009-4C61-9A7A-1FD6CB4BFBEE}" srcOrd="5" destOrd="0" presId="urn:microsoft.com/office/officeart/2005/8/layout/radial2"/>
    <dgm:cxn modelId="{A18BCA40-B911-4B0F-9C9C-F0EA7EA1FB46}" type="presParOf" srcId="{0FE041FD-0243-4391-AAA4-AF7611CD5A02}" destId="{69A1D2F9-8437-491E-99C9-5C7462129E79}" srcOrd="6" destOrd="0" presId="urn:microsoft.com/office/officeart/2005/8/layout/radial2"/>
    <dgm:cxn modelId="{2FD63252-F5B9-4802-BA31-77A8A78E2238}" type="presParOf" srcId="{69A1D2F9-8437-491E-99C9-5C7462129E79}" destId="{176D0A6F-C3A4-4968-A3FE-87701AF84FD1}" srcOrd="0" destOrd="0" presId="urn:microsoft.com/office/officeart/2005/8/layout/radial2"/>
    <dgm:cxn modelId="{D8A25388-DD01-48EB-870F-654C79C71E8E}" type="presParOf" srcId="{69A1D2F9-8437-491E-99C9-5C7462129E79}" destId="{B372A39D-C68D-4F7C-B6AA-DB821D00EB0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9E370-166C-4C46-8802-3549E8F0875D}">
      <dsp:nvSpPr>
        <dsp:cNvPr id="0" name=""/>
        <dsp:cNvSpPr/>
      </dsp:nvSpPr>
      <dsp:spPr>
        <a:xfrm>
          <a:off x="33916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3916" y="1810385"/>
        <a:ext cx="2011188" cy="1810385"/>
      </dsp:txXfrm>
    </dsp:sp>
    <dsp:sp modelId="{766CE828-A3E4-4325-A7DC-9A8DC3E9918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C21EF-852F-44D8-9451-DB83143337BF}">
      <dsp:nvSpPr>
        <dsp:cNvPr id="0" name=""/>
        <dsp:cNvSpPr/>
      </dsp:nvSpPr>
      <dsp:spPr>
        <a:xfrm>
          <a:off x="202666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26663" y="1810385"/>
        <a:ext cx="2011188" cy="1810385"/>
      </dsp:txXfrm>
    </dsp:sp>
    <dsp:sp modelId="{AEBDE7AC-AF55-4B14-BBE3-429A553A358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C95F88-9FE6-4A1B-AAE1-F982FAA885D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44967" y="1810385"/>
        <a:ext cx="2011188" cy="1810385"/>
      </dsp:txXfrm>
    </dsp:sp>
    <dsp:sp modelId="{DD6FF319-4C31-4C67-B58B-4F0F3073FCA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7C9B83-B99F-46E2-B912-0962897B3BB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>
            <a:schemeClr val="accent1"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216492" y="1810385"/>
        <a:ext cx="2011188" cy="1810385"/>
      </dsp:txXfrm>
    </dsp:sp>
    <dsp:sp modelId="{A05B17D4-3968-43EA-809D-3644AF6097C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E741E-309D-434B-AC19-3A5E50F0744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6993A-92EB-43F1-87CE-EE82497E3FD8}">
      <dsp:nvSpPr>
        <dsp:cNvPr id="0" name=""/>
        <dsp:cNvSpPr/>
      </dsp:nvSpPr>
      <dsp:spPr>
        <a:xfrm>
          <a:off x="2276" y="2255597"/>
          <a:ext cx="3157741" cy="2314685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23D6B3E-7854-43F0-BFB0-BCF71412EF79}">
      <dsp:nvSpPr>
        <dsp:cNvPr id="0" name=""/>
        <dsp:cNvSpPr/>
      </dsp:nvSpPr>
      <dsp:spPr>
        <a:xfrm>
          <a:off x="3034680" y="2506294"/>
          <a:ext cx="1497354" cy="1558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3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3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3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078536" y="2550150"/>
        <a:ext cx="1409642" cy="1470738"/>
      </dsp:txXfrm>
    </dsp:sp>
    <dsp:sp modelId="{AAFF14E5-68FF-4BE9-A085-254F3207CABC}">
      <dsp:nvSpPr>
        <dsp:cNvPr id="0" name=""/>
        <dsp:cNvSpPr/>
      </dsp:nvSpPr>
      <dsp:spPr>
        <a:xfrm>
          <a:off x="2" y="1829549"/>
          <a:ext cx="3157741" cy="4607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" y="1829549"/>
        <a:ext cx="3157741" cy="460716"/>
      </dsp:txXfrm>
    </dsp:sp>
    <dsp:sp modelId="{61BDC3FA-F319-467F-AA45-444879CF7CA0}">
      <dsp:nvSpPr>
        <dsp:cNvPr id="0" name=""/>
        <dsp:cNvSpPr/>
      </dsp:nvSpPr>
      <dsp:spPr>
        <a:xfrm>
          <a:off x="4647834" y="2065859"/>
          <a:ext cx="2593737" cy="243139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C57664A-97C7-466D-9174-4B6CD772EF3E}">
      <dsp:nvSpPr>
        <dsp:cNvPr id="0" name=""/>
        <dsp:cNvSpPr/>
      </dsp:nvSpPr>
      <dsp:spPr>
        <a:xfrm>
          <a:off x="7187827" y="2200490"/>
          <a:ext cx="1497354" cy="1558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</a:t>
          </a:r>
        </a:p>
      </dsp:txBody>
      <dsp:txXfrm>
        <a:off x="7231683" y="2244346"/>
        <a:ext cx="1409642" cy="1470738"/>
      </dsp:txXfrm>
    </dsp:sp>
    <dsp:sp modelId="{78795A42-1644-4A38-8F06-531DA548103F}">
      <dsp:nvSpPr>
        <dsp:cNvPr id="0" name=""/>
        <dsp:cNvSpPr/>
      </dsp:nvSpPr>
      <dsp:spPr>
        <a:xfrm>
          <a:off x="4543644" y="1640128"/>
          <a:ext cx="2677827" cy="512823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543644" y="1640128"/>
        <a:ext cx="2677827" cy="5128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934D-4009-4C61-9A7A-1FD6CB4BFBEE}">
      <dsp:nvSpPr>
        <dsp:cNvPr id="0" name=""/>
        <dsp:cNvSpPr/>
      </dsp:nvSpPr>
      <dsp:spPr>
        <a:xfrm rot="2562331">
          <a:off x="2399189" y="3669745"/>
          <a:ext cx="803160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803160" y="2975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8F8525-F47B-4AEF-A681-C1E394AACDC1}">
      <dsp:nvSpPr>
        <dsp:cNvPr id="0" name=""/>
        <dsp:cNvSpPr/>
      </dsp:nvSpPr>
      <dsp:spPr>
        <a:xfrm>
          <a:off x="2505668" y="2573521"/>
          <a:ext cx="893088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893088" y="2975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248CB2-182F-4B9F-B53A-96F925164E2E}">
      <dsp:nvSpPr>
        <dsp:cNvPr id="0" name=""/>
        <dsp:cNvSpPr/>
      </dsp:nvSpPr>
      <dsp:spPr>
        <a:xfrm rot="19104907">
          <a:off x="2387653" y="1470622"/>
          <a:ext cx="936532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936532" y="2975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A94C9-FC3A-4B8C-9B6C-60C3DF9ECA91}">
      <dsp:nvSpPr>
        <dsp:cNvPr id="0" name=""/>
        <dsp:cNvSpPr/>
      </dsp:nvSpPr>
      <dsp:spPr>
        <a:xfrm>
          <a:off x="337840" y="1328079"/>
          <a:ext cx="2550385" cy="255038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65D99A-A032-4AEF-819C-7657D9DE3844}">
      <dsp:nvSpPr>
        <dsp:cNvPr id="0" name=""/>
        <dsp:cNvSpPr/>
      </dsp:nvSpPr>
      <dsp:spPr>
        <a:xfrm>
          <a:off x="3026257" y="1898"/>
          <a:ext cx="1427725" cy="1427725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235342" y="210983"/>
        <a:ext cx="1009555" cy="1009555"/>
      </dsp:txXfrm>
    </dsp:sp>
    <dsp:sp modelId="{4343C458-B20F-4CEC-9104-F3D82541DAB0}">
      <dsp:nvSpPr>
        <dsp:cNvPr id="0" name=""/>
        <dsp:cNvSpPr/>
      </dsp:nvSpPr>
      <dsp:spPr>
        <a:xfrm>
          <a:off x="4596755" y="1898"/>
          <a:ext cx="2141588" cy="1427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596755" y="1898"/>
        <a:ext cx="2141588" cy="1427725"/>
      </dsp:txXfrm>
    </dsp:sp>
    <dsp:sp modelId="{E62438C3-5903-477A-A688-22BBC9C5E812}">
      <dsp:nvSpPr>
        <dsp:cNvPr id="0" name=""/>
        <dsp:cNvSpPr/>
      </dsp:nvSpPr>
      <dsp:spPr>
        <a:xfrm>
          <a:off x="3398757" y="1838157"/>
          <a:ext cx="1530231" cy="1530231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622854" y="2062254"/>
        <a:ext cx="1082037" cy="1082037"/>
      </dsp:txXfrm>
    </dsp:sp>
    <dsp:sp modelId="{9B438556-BA3C-4C03-BFD8-271FED858104}">
      <dsp:nvSpPr>
        <dsp:cNvPr id="0" name=""/>
        <dsp:cNvSpPr/>
      </dsp:nvSpPr>
      <dsp:spPr>
        <a:xfrm>
          <a:off x="5082011" y="1838157"/>
          <a:ext cx="2295347" cy="153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082011" y="1838157"/>
        <a:ext cx="2295347" cy="1530231"/>
      </dsp:txXfrm>
    </dsp:sp>
    <dsp:sp modelId="{176D0A6F-C3A4-4968-A3FE-87701AF84FD1}">
      <dsp:nvSpPr>
        <dsp:cNvPr id="0" name=""/>
        <dsp:cNvSpPr/>
      </dsp:nvSpPr>
      <dsp:spPr>
        <a:xfrm>
          <a:off x="2892999" y="3725669"/>
          <a:ext cx="1530231" cy="1530231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sz="2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117096" y="3949766"/>
        <a:ext cx="1082037" cy="1082037"/>
      </dsp:txXfrm>
    </dsp:sp>
    <dsp:sp modelId="{B372A39D-C68D-4F7C-B6AA-DB821D00EB08}">
      <dsp:nvSpPr>
        <dsp:cNvPr id="0" name=""/>
        <dsp:cNvSpPr/>
      </dsp:nvSpPr>
      <dsp:spPr>
        <a:xfrm>
          <a:off x="4576254" y="3725669"/>
          <a:ext cx="2295347" cy="153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19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576254" y="3725669"/>
        <a:ext cx="2295347" cy="1530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88740" y="260648"/>
            <a:ext cx="7558608" cy="864096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1412776"/>
            <a:ext cx="5000600" cy="5284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848">
              <a:srgbClr val="D6C9DA"/>
            </a:gs>
            <a:gs pos="67000">
              <a:schemeClr val="accent4">
                <a:lumMod val="40000"/>
                <a:lumOff val="60000"/>
              </a:schemeClr>
            </a:gs>
            <a:gs pos="56000">
              <a:schemeClr val="accent5">
                <a:lumMod val="40000"/>
                <a:lumOff val="60000"/>
              </a:schemeClr>
            </a:gs>
            <a:gs pos="7000">
              <a:schemeClr val="accent5">
                <a:lumMod val="40000"/>
                <a:lumOff val="60000"/>
              </a:schemeClr>
            </a:gs>
            <a:gs pos="85000">
              <a:schemeClr val="accent6">
                <a:lumMod val="20000"/>
                <a:lumOff val="80000"/>
              </a:schemeClr>
            </a:gs>
            <a:gs pos="43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60000"/>
              <a:lumOff val="4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60000"/>
              <a:lumOff val="4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5">
              <a:lumMod val="60000"/>
              <a:lumOff val="4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848">
              <a:srgbClr val="D6C9DA"/>
            </a:gs>
            <a:gs pos="67000">
              <a:schemeClr val="accent4">
                <a:lumMod val="40000"/>
                <a:lumOff val="60000"/>
              </a:schemeClr>
            </a:gs>
            <a:gs pos="56000">
              <a:schemeClr val="accent5">
                <a:lumMod val="40000"/>
                <a:lumOff val="60000"/>
              </a:schemeClr>
            </a:gs>
            <a:gs pos="7000">
              <a:schemeClr val="accent5">
                <a:lumMod val="40000"/>
                <a:lumOff val="60000"/>
              </a:schemeClr>
            </a:gs>
            <a:gs pos="85000">
              <a:schemeClr val="accent6">
                <a:lumMod val="20000"/>
                <a:lumOff val="80000"/>
              </a:schemeClr>
            </a:gs>
            <a:gs pos="43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060848"/>
            <a:ext cx="6296744" cy="439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848">
              <a:srgbClr val="D6C9DA"/>
            </a:gs>
            <a:gs pos="67000">
              <a:schemeClr val="accent4">
                <a:lumMod val="40000"/>
                <a:lumOff val="60000"/>
              </a:schemeClr>
            </a:gs>
            <a:gs pos="56000">
              <a:schemeClr val="accent5">
                <a:lumMod val="40000"/>
                <a:lumOff val="60000"/>
              </a:schemeClr>
            </a:gs>
            <a:gs pos="7000">
              <a:schemeClr val="accent5">
                <a:lumMod val="40000"/>
                <a:lumOff val="60000"/>
              </a:schemeClr>
            </a:gs>
            <a:gs pos="85000">
              <a:schemeClr val="accent6">
                <a:lumMod val="20000"/>
                <a:lumOff val="80000"/>
              </a:schemeClr>
            </a:gs>
            <a:gs pos="43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066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28799"/>
            <a:ext cx="1544195" cy="15602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28800"/>
            <a:ext cx="1584176" cy="156021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5" y="1828799"/>
            <a:ext cx="1584176" cy="156021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239" y="1828799"/>
            <a:ext cx="1553386" cy="156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848">
              <a:srgbClr val="D6C9DA"/>
            </a:gs>
            <a:gs pos="67000">
              <a:schemeClr val="accent4">
                <a:lumMod val="40000"/>
                <a:lumOff val="60000"/>
              </a:schemeClr>
            </a:gs>
            <a:gs pos="56000">
              <a:schemeClr val="accent5">
                <a:lumMod val="40000"/>
                <a:lumOff val="60000"/>
              </a:schemeClr>
            </a:gs>
            <a:gs pos="7000">
              <a:schemeClr val="accent5">
                <a:lumMod val="40000"/>
                <a:lumOff val="60000"/>
              </a:schemeClr>
            </a:gs>
            <a:gs pos="85000">
              <a:schemeClr val="accent6">
                <a:lumMod val="20000"/>
                <a:lumOff val="80000"/>
              </a:schemeClr>
            </a:gs>
            <a:gs pos="43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600751"/>
              </p:ext>
            </p:extLst>
          </p:nvPr>
        </p:nvGraphicFramePr>
        <p:xfrm>
          <a:off x="457200" y="274638"/>
          <a:ext cx="8686800" cy="613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64904"/>
            <a:ext cx="3178696" cy="230425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420888"/>
            <a:ext cx="2637622" cy="238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848">
              <a:srgbClr val="D6C9DA"/>
            </a:gs>
            <a:gs pos="67000">
              <a:schemeClr val="accent4">
                <a:lumMod val="40000"/>
                <a:lumOff val="60000"/>
              </a:schemeClr>
            </a:gs>
            <a:gs pos="56000">
              <a:schemeClr val="accent5">
                <a:lumMod val="40000"/>
                <a:lumOff val="60000"/>
              </a:schemeClr>
            </a:gs>
            <a:gs pos="7000">
              <a:schemeClr val="accent5">
                <a:lumMod val="40000"/>
                <a:lumOff val="60000"/>
              </a:schemeClr>
            </a:gs>
            <a:gs pos="85000">
              <a:schemeClr val="accent6">
                <a:lumMod val="20000"/>
                <a:lumOff val="80000"/>
              </a:schemeClr>
            </a:gs>
            <a:gs pos="43000">
              <a:schemeClr val="accent6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153973"/>
              </p:ext>
            </p:extLst>
          </p:nvPr>
        </p:nvGraphicFramePr>
        <p:xfrm>
          <a:off x="457200" y="1600200"/>
          <a:ext cx="7715200" cy="525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932955"/>
            <a:ext cx="2660283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118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2021-12-07T07:03:52Z</dcterms:modified>
</cp:coreProperties>
</file>